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5" r:id="rId2"/>
  </p:sldMasterIdLst>
  <p:sldIdLst>
    <p:sldId id="257" r:id="rId3"/>
    <p:sldId id="258" r:id="rId4"/>
    <p:sldId id="259" r:id="rId5"/>
    <p:sldId id="256" r:id="rId6"/>
    <p:sldId id="265" r:id="rId7"/>
    <p:sldId id="282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8" r:id="rId16"/>
    <p:sldId id="273" r:id="rId17"/>
    <p:sldId id="274" r:id="rId18"/>
    <p:sldId id="275" r:id="rId19"/>
    <p:sldId id="276" r:id="rId20"/>
    <p:sldId id="279" r:id="rId21"/>
    <p:sldId id="281" r:id="rId22"/>
    <p:sldId id="283" r:id="rId23"/>
    <p:sldId id="280" r:id="rId24"/>
    <p:sldId id="285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026037-0501-44A8-BBCB-F263502E6D17}" v="115" dt="2018-05-05T03:07:23.214"/>
    <p1510:client id="{BCE2D500-86A3-404C-83FF-154EACCED120}" v="71" dt="2018-05-05T15:30:14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3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3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Shearer" userId="30c5d021-24cc-4f7e-8681-6a3705af5541" providerId="ADAL" clId="{BCE2D500-86A3-404C-83FF-154EACCED120}"/>
    <pc:docChg chg="custSel modSld">
      <pc:chgData name="Scott Shearer" userId="30c5d021-24cc-4f7e-8681-6a3705af5541" providerId="ADAL" clId="{BCE2D500-86A3-404C-83FF-154EACCED120}" dt="2018-05-05T15:30:14.843" v="69" actId="20577"/>
      <pc:docMkLst>
        <pc:docMk/>
      </pc:docMkLst>
      <pc:sldChg chg="modSp">
        <pc:chgData name="Scott Shearer" userId="30c5d021-24cc-4f7e-8681-6a3705af5541" providerId="ADAL" clId="{BCE2D500-86A3-404C-83FF-154EACCED120}" dt="2018-05-05T11:10:32.606" v="26" actId="20577"/>
        <pc:sldMkLst>
          <pc:docMk/>
          <pc:sldMk cId="3419009246" sldId="258"/>
        </pc:sldMkLst>
        <pc:spChg chg="mod">
          <ac:chgData name="Scott Shearer" userId="30c5d021-24cc-4f7e-8681-6a3705af5541" providerId="ADAL" clId="{BCE2D500-86A3-404C-83FF-154EACCED120}" dt="2018-05-05T11:10:32.606" v="26" actId="20577"/>
          <ac:spMkLst>
            <pc:docMk/>
            <pc:sldMk cId="3419009246" sldId="258"/>
            <ac:spMk id="7" creationId="{00000000-0000-0000-0000-000000000000}"/>
          </ac:spMkLst>
        </pc:spChg>
        <pc:spChg chg="mod">
          <ac:chgData name="Scott Shearer" userId="30c5d021-24cc-4f7e-8681-6a3705af5541" providerId="ADAL" clId="{BCE2D500-86A3-404C-83FF-154EACCED120}" dt="2018-05-05T11:10:24.135" v="14" actId="5793"/>
          <ac:spMkLst>
            <pc:docMk/>
            <pc:sldMk cId="3419009246" sldId="258"/>
            <ac:spMk id="8" creationId="{00000000-0000-0000-0000-000000000000}"/>
          </ac:spMkLst>
        </pc:spChg>
      </pc:sldChg>
      <pc:sldChg chg="modSp">
        <pc:chgData name="Scott Shearer" userId="30c5d021-24cc-4f7e-8681-6a3705af5541" providerId="ADAL" clId="{BCE2D500-86A3-404C-83FF-154EACCED120}" dt="2018-05-05T15:30:14.843" v="69" actId="20577"/>
        <pc:sldMkLst>
          <pc:docMk/>
          <pc:sldMk cId="3031371563" sldId="266"/>
        </pc:sldMkLst>
        <pc:graphicFrameChg chg="mod">
          <ac:chgData name="Scott Shearer" userId="30c5d021-24cc-4f7e-8681-6a3705af5541" providerId="ADAL" clId="{BCE2D500-86A3-404C-83FF-154EACCED120}" dt="2018-05-05T15:30:14.843" v="69" actId="20577"/>
          <ac:graphicFrameMkLst>
            <pc:docMk/>
            <pc:sldMk cId="3031371563" sldId="266"/>
            <ac:graphicFrameMk id="11" creationId="{00000000-0000-0000-0000-000000000000}"/>
          </ac:graphicFrameMkLst>
        </pc:graphicFrameChg>
      </pc:sldChg>
      <pc:sldChg chg="modSp">
        <pc:chgData name="Scott Shearer" userId="30c5d021-24cc-4f7e-8681-6a3705af5541" providerId="ADAL" clId="{BCE2D500-86A3-404C-83FF-154EACCED120}" dt="2018-05-05T11:12:21.217" v="28" actId="400"/>
        <pc:sldMkLst>
          <pc:docMk/>
          <pc:sldMk cId="2395994807" sldId="267"/>
        </pc:sldMkLst>
        <pc:graphicFrameChg chg="mod">
          <ac:chgData name="Scott Shearer" userId="30c5d021-24cc-4f7e-8681-6a3705af5541" providerId="ADAL" clId="{BCE2D500-86A3-404C-83FF-154EACCED120}" dt="2018-05-05T11:12:21.217" v="28" actId="400"/>
          <ac:graphicFrameMkLst>
            <pc:docMk/>
            <pc:sldMk cId="2395994807" sldId="267"/>
            <ac:graphicFrameMk id="26" creationId="{5B491BF3-C632-4AB6-895A-F4D484DBC9AC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ailto:scott@O365Scott.com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ailto:scott@O365Scott.co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DDBD2B-E62A-485F-82C6-FEBCD63B2E94}" type="doc">
      <dgm:prSet loTypeId="urn:microsoft.com/office/officeart/2005/8/layout/defaul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E321043-E921-44A7-8952-4C08D169F4D8}">
      <dgm:prSet/>
      <dgm:spPr/>
      <dgm:t>
        <a:bodyPr/>
        <a:lstStyle/>
        <a:p>
          <a:pPr marL="0" lvl="0" defTabSz="2178050">
            <a:spcBef>
              <a:spcPct val="0"/>
            </a:spcBef>
            <a:spcAft>
              <a:spcPct val="35000"/>
            </a:spcAft>
            <a:buNone/>
          </a:pPr>
          <a:r>
            <a:rPr lang="en-US"/>
            <a:t>@ScottJShearer</a:t>
          </a:r>
        </a:p>
      </dgm:t>
    </dgm:pt>
    <dgm:pt modelId="{D391F478-EA35-4EB4-A449-740E420FB214}" type="parTrans" cxnId="{E3FED81A-FE6E-43A3-B33F-930A9ADFDD2B}">
      <dgm:prSet/>
      <dgm:spPr/>
      <dgm:t>
        <a:bodyPr/>
        <a:lstStyle/>
        <a:p>
          <a:endParaRPr lang="en-US"/>
        </a:p>
      </dgm:t>
    </dgm:pt>
    <dgm:pt modelId="{9692C8B3-D9BB-429D-8BB4-F9534804FCA6}" type="sibTrans" cxnId="{E3FED81A-FE6E-43A3-B33F-930A9ADFDD2B}">
      <dgm:prSet/>
      <dgm:spPr/>
      <dgm:t>
        <a:bodyPr/>
        <a:lstStyle/>
        <a:p>
          <a:endParaRPr lang="en-US"/>
        </a:p>
      </dgm:t>
    </dgm:pt>
    <dgm:pt modelId="{DED44DE1-0959-49C9-B473-55F71F6C325B}">
      <dgm:prSet/>
      <dgm:spPr/>
      <dgm:t>
        <a:bodyPr/>
        <a:lstStyle/>
        <a:p>
          <a:pPr marL="0" lvl="0" defTabSz="2178050">
            <a:spcBef>
              <a:spcPct val="0"/>
            </a:spcBef>
            <a:spcAft>
              <a:spcPct val="35000"/>
            </a:spcAft>
            <a:buNone/>
          </a:pPr>
          <a:r>
            <a:rPr lang="en-US">
              <a:hlinkClick xmlns:r="http://schemas.openxmlformats.org/officeDocument/2006/relationships" r:id="rId1"/>
            </a:rPr>
            <a:t>scott@O365Scott.com</a:t>
          </a:r>
          <a:endParaRPr lang="en-US"/>
        </a:p>
      </dgm:t>
    </dgm:pt>
    <dgm:pt modelId="{28435964-A5E4-49A2-8161-467562075526}" type="parTrans" cxnId="{9C7325E5-4E3D-400C-BF6D-5F54046E9EA6}">
      <dgm:prSet/>
      <dgm:spPr/>
      <dgm:t>
        <a:bodyPr/>
        <a:lstStyle/>
        <a:p>
          <a:endParaRPr lang="en-US"/>
        </a:p>
      </dgm:t>
    </dgm:pt>
    <dgm:pt modelId="{A790FFA0-79CF-4545-A8CC-BB3D39034A9F}" type="sibTrans" cxnId="{9C7325E5-4E3D-400C-BF6D-5F54046E9EA6}">
      <dgm:prSet/>
      <dgm:spPr/>
      <dgm:t>
        <a:bodyPr/>
        <a:lstStyle/>
        <a:p>
          <a:endParaRPr lang="en-US"/>
        </a:p>
      </dgm:t>
    </dgm:pt>
    <dgm:pt modelId="{EA1C4255-0684-473A-AB8F-D2DDF50BE70C}">
      <dgm:prSet/>
      <dgm:spPr/>
      <dgm:t>
        <a:bodyPr/>
        <a:lstStyle/>
        <a:p>
          <a:pPr marL="0" lvl="0" defTabSz="2178050">
            <a:spcBef>
              <a:spcPct val="0"/>
            </a:spcBef>
            <a:spcAft>
              <a:spcPct val="35000"/>
            </a:spcAft>
            <a:buNone/>
          </a:pPr>
          <a:r>
            <a:rPr lang="en-US"/>
            <a:t>O365Scott.blog</a:t>
          </a:r>
        </a:p>
      </dgm:t>
    </dgm:pt>
    <dgm:pt modelId="{F9C277AB-DD6D-4F05-AB39-E5CBCD40C26E}" type="parTrans" cxnId="{370363B6-3751-4AC2-93BA-2940E06DAA15}">
      <dgm:prSet/>
      <dgm:spPr/>
      <dgm:t>
        <a:bodyPr/>
        <a:lstStyle/>
        <a:p>
          <a:endParaRPr lang="en-US"/>
        </a:p>
      </dgm:t>
    </dgm:pt>
    <dgm:pt modelId="{EB367E62-24B5-44AE-B4CB-85FF5B0FE033}" type="sibTrans" cxnId="{370363B6-3751-4AC2-93BA-2940E06DAA15}">
      <dgm:prSet/>
      <dgm:spPr/>
      <dgm:t>
        <a:bodyPr/>
        <a:lstStyle/>
        <a:p>
          <a:endParaRPr lang="en-US"/>
        </a:p>
      </dgm:t>
    </dgm:pt>
    <dgm:pt modelId="{8CFF9D9A-E7D7-4965-81F2-E2E196F39D55}">
      <dgm:prSet/>
      <dgm:spPr/>
      <dgm:t>
        <a:bodyPr/>
        <a:lstStyle/>
        <a:p>
          <a:pPr marL="0" lvl="0" defTabSz="2178050">
            <a:spcBef>
              <a:spcPct val="0"/>
            </a:spcBef>
            <a:spcAft>
              <a:spcPct val="35000"/>
            </a:spcAft>
            <a:buNone/>
          </a:pPr>
          <a:r>
            <a:rPr lang="en-US" dirty="0" err="1"/>
            <a:t>Youtube</a:t>
          </a:r>
          <a:r>
            <a:rPr lang="en-US" dirty="0"/>
            <a:t>: “I Didn’t Know I Could Do That With Office 365!”</a:t>
          </a:r>
        </a:p>
      </dgm:t>
    </dgm:pt>
    <dgm:pt modelId="{2060C257-B9BA-4085-8801-7E29EA3D26A4}" type="parTrans" cxnId="{37A6204D-8B60-4CAD-B0F3-4973E6712B9B}">
      <dgm:prSet/>
      <dgm:spPr/>
      <dgm:t>
        <a:bodyPr/>
        <a:lstStyle/>
        <a:p>
          <a:endParaRPr lang="en-US"/>
        </a:p>
      </dgm:t>
    </dgm:pt>
    <dgm:pt modelId="{5138685E-AE4D-4CE1-A2A4-1B6DF03B8D00}" type="sibTrans" cxnId="{37A6204D-8B60-4CAD-B0F3-4973E6712B9B}">
      <dgm:prSet/>
      <dgm:spPr/>
      <dgm:t>
        <a:bodyPr/>
        <a:lstStyle/>
        <a:p>
          <a:endParaRPr lang="en-US"/>
        </a:p>
      </dgm:t>
    </dgm:pt>
    <dgm:pt modelId="{DC480249-7C47-4322-BCFF-06CA5E6164DE}" type="pres">
      <dgm:prSet presAssocID="{8DDDBD2B-E62A-485F-82C6-FEBCD63B2E94}" presName="diagram" presStyleCnt="0">
        <dgm:presLayoutVars>
          <dgm:dir/>
          <dgm:resizeHandles val="exact"/>
        </dgm:presLayoutVars>
      </dgm:prSet>
      <dgm:spPr/>
    </dgm:pt>
    <dgm:pt modelId="{C586493C-9651-4158-817E-4D0B49491AA5}" type="pres">
      <dgm:prSet presAssocID="{9E321043-E921-44A7-8952-4C08D169F4D8}" presName="node" presStyleLbl="node1" presStyleIdx="0" presStyleCnt="4">
        <dgm:presLayoutVars>
          <dgm:bulletEnabled val="1"/>
        </dgm:presLayoutVars>
      </dgm:prSet>
      <dgm:spPr/>
    </dgm:pt>
    <dgm:pt modelId="{19811E4C-19B9-4A49-9D94-250309662B32}" type="pres">
      <dgm:prSet presAssocID="{9692C8B3-D9BB-429D-8BB4-F9534804FCA6}" presName="sibTrans" presStyleCnt="0"/>
      <dgm:spPr/>
    </dgm:pt>
    <dgm:pt modelId="{896DA37A-B0B3-48D6-8186-3808A023952A}" type="pres">
      <dgm:prSet presAssocID="{DED44DE1-0959-49C9-B473-55F71F6C325B}" presName="node" presStyleLbl="node1" presStyleIdx="1" presStyleCnt="4">
        <dgm:presLayoutVars>
          <dgm:bulletEnabled val="1"/>
        </dgm:presLayoutVars>
      </dgm:prSet>
      <dgm:spPr/>
    </dgm:pt>
    <dgm:pt modelId="{6D36A98E-C1BE-4140-9EA6-40E73A378870}" type="pres">
      <dgm:prSet presAssocID="{A790FFA0-79CF-4545-A8CC-BB3D39034A9F}" presName="sibTrans" presStyleCnt="0"/>
      <dgm:spPr/>
    </dgm:pt>
    <dgm:pt modelId="{10841A2C-FF87-493A-A6B4-FA17B05D73D8}" type="pres">
      <dgm:prSet presAssocID="{EA1C4255-0684-473A-AB8F-D2DDF50BE70C}" presName="node" presStyleLbl="node1" presStyleIdx="2" presStyleCnt="4">
        <dgm:presLayoutVars>
          <dgm:bulletEnabled val="1"/>
        </dgm:presLayoutVars>
      </dgm:prSet>
      <dgm:spPr/>
    </dgm:pt>
    <dgm:pt modelId="{B3A0B6A9-A678-4F4A-96C1-F9F4A80A9543}" type="pres">
      <dgm:prSet presAssocID="{EB367E62-24B5-44AE-B4CB-85FF5B0FE033}" presName="sibTrans" presStyleCnt="0"/>
      <dgm:spPr/>
    </dgm:pt>
    <dgm:pt modelId="{F22D7E56-754C-484A-88B0-3A9EF912EB2B}" type="pres">
      <dgm:prSet presAssocID="{8CFF9D9A-E7D7-4965-81F2-E2E196F39D55}" presName="node" presStyleLbl="node1" presStyleIdx="3" presStyleCnt="4">
        <dgm:presLayoutVars>
          <dgm:bulletEnabled val="1"/>
        </dgm:presLayoutVars>
      </dgm:prSet>
      <dgm:spPr/>
    </dgm:pt>
  </dgm:ptLst>
  <dgm:cxnLst>
    <dgm:cxn modelId="{E3FED81A-FE6E-43A3-B33F-930A9ADFDD2B}" srcId="{8DDDBD2B-E62A-485F-82C6-FEBCD63B2E94}" destId="{9E321043-E921-44A7-8952-4C08D169F4D8}" srcOrd="0" destOrd="0" parTransId="{D391F478-EA35-4EB4-A449-740E420FB214}" sibTransId="{9692C8B3-D9BB-429D-8BB4-F9534804FCA6}"/>
    <dgm:cxn modelId="{580D882A-D25C-497E-9AC4-9F4B33F4BD70}" type="presOf" srcId="{9E321043-E921-44A7-8952-4C08D169F4D8}" destId="{C586493C-9651-4158-817E-4D0B49491AA5}" srcOrd="0" destOrd="0" presId="urn:microsoft.com/office/officeart/2005/8/layout/default"/>
    <dgm:cxn modelId="{37A6204D-8B60-4CAD-B0F3-4973E6712B9B}" srcId="{8DDDBD2B-E62A-485F-82C6-FEBCD63B2E94}" destId="{8CFF9D9A-E7D7-4965-81F2-E2E196F39D55}" srcOrd="3" destOrd="0" parTransId="{2060C257-B9BA-4085-8801-7E29EA3D26A4}" sibTransId="{5138685E-AE4D-4CE1-A2A4-1B6DF03B8D00}"/>
    <dgm:cxn modelId="{4D7B9B6D-4337-4D3D-B101-841BFE4A6681}" type="presOf" srcId="{EA1C4255-0684-473A-AB8F-D2DDF50BE70C}" destId="{10841A2C-FF87-493A-A6B4-FA17B05D73D8}" srcOrd="0" destOrd="0" presId="urn:microsoft.com/office/officeart/2005/8/layout/default"/>
    <dgm:cxn modelId="{8134835A-B74F-4EAC-AB8B-811DBF8B65C4}" type="presOf" srcId="{DED44DE1-0959-49C9-B473-55F71F6C325B}" destId="{896DA37A-B0B3-48D6-8186-3808A023952A}" srcOrd="0" destOrd="0" presId="urn:microsoft.com/office/officeart/2005/8/layout/default"/>
    <dgm:cxn modelId="{370363B6-3751-4AC2-93BA-2940E06DAA15}" srcId="{8DDDBD2B-E62A-485F-82C6-FEBCD63B2E94}" destId="{EA1C4255-0684-473A-AB8F-D2DDF50BE70C}" srcOrd="2" destOrd="0" parTransId="{F9C277AB-DD6D-4F05-AB39-E5CBCD40C26E}" sibTransId="{EB367E62-24B5-44AE-B4CB-85FF5B0FE033}"/>
    <dgm:cxn modelId="{C54554D9-30DF-4AA0-9897-30DB9CDFD79A}" type="presOf" srcId="{8CFF9D9A-E7D7-4965-81F2-E2E196F39D55}" destId="{F22D7E56-754C-484A-88B0-3A9EF912EB2B}" srcOrd="0" destOrd="0" presId="urn:microsoft.com/office/officeart/2005/8/layout/default"/>
    <dgm:cxn modelId="{60FCB9DD-8E6B-4617-BC47-8BDDA1001806}" type="presOf" srcId="{8DDDBD2B-E62A-485F-82C6-FEBCD63B2E94}" destId="{DC480249-7C47-4322-BCFF-06CA5E6164DE}" srcOrd="0" destOrd="0" presId="urn:microsoft.com/office/officeart/2005/8/layout/default"/>
    <dgm:cxn modelId="{9C7325E5-4E3D-400C-BF6D-5F54046E9EA6}" srcId="{8DDDBD2B-E62A-485F-82C6-FEBCD63B2E94}" destId="{DED44DE1-0959-49C9-B473-55F71F6C325B}" srcOrd="1" destOrd="0" parTransId="{28435964-A5E4-49A2-8161-467562075526}" sibTransId="{A790FFA0-79CF-4545-A8CC-BB3D39034A9F}"/>
    <dgm:cxn modelId="{6BE65E9C-8CB3-45AC-8A3A-5A6EF11BE922}" type="presParOf" srcId="{DC480249-7C47-4322-BCFF-06CA5E6164DE}" destId="{C586493C-9651-4158-817E-4D0B49491AA5}" srcOrd="0" destOrd="0" presId="urn:microsoft.com/office/officeart/2005/8/layout/default"/>
    <dgm:cxn modelId="{8EE64898-21F4-4C01-8425-75DF096F9516}" type="presParOf" srcId="{DC480249-7C47-4322-BCFF-06CA5E6164DE}" destId="{19811E4C-19B9-4A49-9D94-250309662B32}" srcOrd="1" destOrd="0" presId="urn:microsoft.com/office/officeart/2005/8/layout/default"/>
    <dgm:cxn modelId="{2AF5F056-FE0F-44AD-A0FB-5D45CA70517C}" type="presParOf" srcId="{DC480249-7C47-4322-BCFF-06CA5E6164DE}" destId="{896DA37A-B0B3-48D6-8186-3808A023952A}" srcOrd="2" destOrd="0" presId="urn:microsoft.com/office/officeart/2005/8/layout/default"/>
    <dgm:cxn modelId="{15D073D9-0FBB-45CD-B19D-499E4FBBF49F}" type="presParOf" srcId="{DC480249-7C47-4322-BCFF-06CA5E6164DE}" destId="{6D36A98E-C1BE-4140-9EA6-40E73A378870}" srcOrd="3" destOrd="0" presId="urn:microsoft.com/office/officeart/2005/8/layout/default"/>
    <dgm:cxn modelId="{151C0266-8F01-4FD1-B217-08AC44408199}" type="presParOf" srcId="{DC480249-7C47-4322-BCFF-06CA5E6164DE}" destId="{10841A2C-FF87-493A-A6B4-FA17B05D73D8}" srcOrd="4" destOrd="0" presId="urn:microsoft.com/office/officeart/2005/8/layout/default"/>
    <dgm:cxn modelId="{3F22922C-2CA3-4BA7-862B-FA3D381CC694}" type="presParOf" srcId="{DC480249-7C47-4322-BCFF-06CA5E6164DE}" destId="{B3A0B6A9-A678-4F4A-96C1-F9F4A80A9543}" srcOrd="5" destOrd="0" presId="urn:microsoft.com/office/officeart/2005/8/layout/default"/>
    <dgm:cxn modelId="{D196BA0E-7BD7-49B9-B0F0-2EE2C2028D23}" type="presParOf" srcId="{DC480249-7C47-4322-BCFF-06CA5E6164DE}" destId="{F22D7E56-754C-484A-88B0-3A9EF912EB2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3B7B9F-CD1B-4EB3-9395-7FBF28F027D9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6A1EEE-B82A-4B52-9373-7BB96F0808E5}">
      <dgm:prSet/>
      <dgm:spPr/>
      <dgm:t>
        <a:bodyPr/>
        <a:lstStyle/>
        <a:p>
          <a:r>
            <a:rPr lang="en-US" b="0" i="0"/>
            <a:t>Flow Overview</a:t>
          </a:r>
          <a:endParaRPr lang="en-US"/>
        </a:p>
      </dgm:t>
    </dgm:pt>
    <dgm:pt modelId="{C992130A-794C-4575-AFBB-BCDCF2E9899C}" type="parTrans" cxnId="{CAC47690-532C-457E-9C0D-71A7C1F0E86A}">
      <dgm:prSet/>
      <dgm:spPr/>
      <dgm:t>
        <a:bodyPr/>
        <a:lstStyle/>
        <a:p>
          <a:endParaRPr lang="en-US"/>
        </a:p>
      </dgm:t>
    </dgm:pt>
    <dgm:pt modelId="{08D72DDA-39CB-4284-ABD9-64E4A8C3F52A}" type="sibTrans" cxnId="{CAC47690-532C-457E-9C0D-71A7C1F0E86A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4F23B1D6-85F4-45D9-86D3-2EE537A04601}">
      <dgm:prSet/>
      <dgm:spPr/>
      <dgm:t>
        <a:bodyPr/>
        <a:lstStyle/>
        <a:p>
          <a:r>
            <a:rPr lang="en-US" b="0" i="0"/>
            <a:t>Flow Demo</a:t>
          </a:r>
          <a:endParaRPr lang="en-US"/>
        </a:p>
      </dgm:t>
    </dgm:pt>
    <dgm:pt modelId="{DEE8E118-E3DD-498F-8421-91E3A31BA5D9}" type="parTrans" cxnId="{DA8DD245-857D-4FF2-9523-679BDFC02837}">
      <dgm:prSet/>
      <dgm:spPr/>
      <dgm:t>
        <a:bodyPr/>
        <a:lstStyle/>
        <a:p>
          <a:endParaRPr lang="en-US"/>
        </a:p>
      </dgm:t>
    </dgm:pt>
    <dgm:pt modelId="{DC0A5F8F-F433-4607-AB45-04D87BAC09C3}" type="sibTrans" cxnId="{DA8DD245-857D-4FF2-9523-679BDFC02837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79C0FAC8-E828-46AC-9F22-1BF26AD8DD9F}">
      <dgm:prSet/>
      <dgm:spPr/>
      <dgm:t>
        <a:bodyPr/>
        <a:lstStyle/>
        <a:p>
          <a:r>
            <a:rPr lang="en-US" b="0" i="0"/>
            <a:t>Flow Pricing</a:t>
          </a:r>
          <a:endParaRPr lang="en-US"/>
        </a:p>
      </dgm:t>
    </dgm:pt>
    <dgm:pt modelId="{527BA0AB-6D8E-46D0-8126-7D934B1F2E96}" type="parTrans" cxnId="{3D15D52E-D871-4104-A0DC-8531979A8B25}">
      <dgm:prSet/>
      <dgm:spPr/>
      <dgm:t>
        <a:bodyPr/>
        <a:lstStyle/>
        <a:p>
          <a:endParaRPr lang="en-US"/>
        </a:p>
      </dgm:t>
    </dgm:pt>
    <dgm:pt modelId="{C2C4B964-51F4-49F4-A7A7-CA3FD63FDEFC}" type="sibTrans" cxnId="{3D15D52E-D871-4104-A0DC-8531979A8B25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19D509F9-27A1-463A-9226-2C6676EBB076}">
      <dgm:prSet/>
      <dgm:spPr/>
      <dgm:t>
        <a:bodyPr/>
        <a:lstStyle/>
        <a:p>
          <a:r>
            <a:rPr lang="en-US" b="0" i="0" dirty="0"/>
            <a:t>Flow </a:t>
          </a:r>
          <a:r>
            <a:rPr lang="en-US" b="0" i="0" dirty="0" err="1"/>
            <a:t>Administraion</a:t>
          </a:r>
          <a:endParaRPr lang="en-US" dirty="0"/>
        </a:p>
      </dgm:t>
    </dgm:pt>
    <dgm:pt modelId="{8A2C0392-BAAA-4CB2-838B-A6BCE385919D}" type="parTrans" cxnId="{68733296-BF66-44BD-AE47-D2AB6C219BE8}">
      <dgm:prSet/>
      <dgm:spPr/>
      <dgm:t>
        <a:bodyPr/>
        <a:lstStyle/>
        <a:p>
          <a:endParaRPr lang="en-US"/>
        </a:p>
      </dgm:t>
    </dgm:pt>
    <dgm:pt modelId="{576FBC6A-5561-425F-A449-910FB9713420}" type="sibTrans" cxnId="{68733296-BF66-44BD-AE47-D2AB6C219BE8}">
      <dgm:prSet phldrT="4"/>
      <dgm:spPr/>
      <dgm:t>
        <a:bodyPr/>
        <a:lstStyle/>
        <a:p>
          <a:r>
            <a:rPr lang="en-US"/>
            <a:t>4</a:t>
          </a:r>
        </a:p>
      </dgm:t>
    </dgm:pt>
    <dgm:pt modelId="{A751A4ED-3D25-4AC6-B165-A76ABC83AEBC}" type="pres">
      <dgm:prSet presAssocID="{323B7B9F-CD1B-4EB3-9395-7FBF28F027D9}" presName="Name0" presStyleCnt="0">
        <dgm:presLayoutVars>
          <dgm:animLvl val="lvl"/>
          <dgm:resizeHandles val="exact"/>
        </dgm:presLayoutVars>
      </dgm:prSet>
      <dgm:spPr/>
    </dgm:pt>
    <dgm:pt modelId="{B66E19E0-8C8A-4370-A869-FB468C6BB9A4}" type="pres">
      <dgm:prSet presAssocID="{0C6A1EEE-B82A-4B52-9373-7BB96F0808E5}" presName="compositeNode" presStyleCnt="0">
        <dgm:presLayoutVars>
          <dgm:bulletEnabled val="1"/>
        </dgm:presLayoutVars>
      </dgm:prSet>
      <dgm:spPr/>
    </dgm:pt>
    <dgm:pt modelId="{35B59773-F62A-4BFA-B7B6-FE1F47902473}" type="pres">
      <dgm:prSet presAssocID="{0C6A1EEE-B82A-4B52-9373-7BB96F0808E5}" presName="bgRect" presStyleLbl="bgAccFollowNode1" presStyleIdx="0" presStyleCnt="4"/>
      <dgm:spPr/>
    </dgm:pt>
    <dgm:pt modelId="{BAF9DA6D-3D17-426A-8DCD-A2E8F9C991AC}" type="pres">
      <dgm:prSet presAssocID="{08D72DDA-39CB-4284-ABD9-64E4A8C3F52A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B445FC0C-04D6-494D-9D1B-9B30B23D01A6}" type="pres">
      <dgm:prSet presAssocID="{0C6A1EEE-B82A-4B52-9373-7BB96F0808E5}" presName="bottomLine" presStyleLbl="alignNode1" presStyleIdx="1" presStyleCnt="8">
        <dgm:presLayoutVars/>
      </dgm:prSet>
      <dgm:spPr/>
    </dgm:pt>
    <dgm:pt modelId="{32AC25CB-745C-4122-9CE2-05F36A8ED651}" type="pres">
      <dgm:prSet presAssocID="{0C6A1EEE-B82A-4B52-9373-7BB96F0808E5}" presName="nodeText" presStyleLbl="bgAccFollowNode1" presStyleIdx="0" presStyleCnt="4">
        <dgm:presLayoutVars>
          <dgm:bulletEnabled val="1"/>
        </dgm:presLayoutVars>
      </dgm:prSet>
      <dgm:spPr/>
    </dgm:pt>
    <dgm:pt modelId="{021EC67B-5719-4787-915F-97BD6220DD47}" type="pres">
      <dgm:prSet presAssocID="{08D72DDA-39CB-4284-ABD9-64E4A8C3F52A}" presName="sibTrans" presStyleCnt="0"/>
      <dgm:spPr/>
    </dgm:pt>
    <dgm:pt modelId="{2E69DE05-18D0-4483-874C-EB83D1EEF358}" type="pres">
      <dgm:prSet presAssocID="{4F23B1D6-85F4-45D9-86D3-2EE537A04601}" presName="compositeNode" presStyleCnt="0">
        <dgm:presLayoutVars>
          <dgm:bulletEnabled val="1"/>
        </dgm:presLayoutVars>
      </dgm:prSet>
      <dgm:spPr/>
    </dgm:pt>
    <dgm:pt modelId="{B80ACC82-C010-4B1F-BA2D-4ED0D644961B}" type="pres">
      <dgm:prSet presAssocID="{4F23B1D6-85F4-45D9-86D3-2EE537A04601}" presName="bgRect" presStyleLbl="bgAccFollowNode1" presStyleIdx="1" presStyleCnt="4"/>
      <dgm:spPr/>
    </dgm:pt>
    <dgm:pt modelId="{7F98047A-EC91-4732-B78E-F465B52E46E6}" type="pres">
      <dgm:prSet presAssocID="{DC0A5F8F-F433-4607-AB45-04D87BAC09C3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375E2778-EA0A-4279-90FE-1763DD4BBBD1}" type="pres">
      <dgm:prSet presAssocID="{4F23B1D6-85F4-45D9-86D3-2EE537A04601}" presName="bottomLine" presStyleLbl="alignNode1" presStyleIdx="3" presStyleCnt="8">
        <dgm:presLayoutVars/>
      </dgm:prSet>
      <dgm:spPr/>
    </dgm:pt>
    <dgm:pt modelId="{690EA6E0-5206-4D86-8A8C-19A9D712FB09}" type="pres">
      <dgm:prSet presAssocID="{4F23B1D6-85F4-45D9-86D3-2EE537A04601}" presName="nodeText" presStyleLbl="bgAccFollowNode1" presStyleIdx="1" presStyleCnt="4">
        <dgm:presLayoutVars>
          <dgm:bulletEnabled val="1"/>
        </dgm:presLayoutVars>
      </dgm:prSet>
      <dgm:spPr/>
    </dgm:pt>
    <dgm:pt modelId="{685CE806-09BF-4CD4-9C2B-6003A66FDB25}" type="pres">
      <dgm:prSet presAssocID="{DC0A5F8F-F433-4607-AB45-04D87BAC09C3}" presName="sibTrans" presStyleCnt="0"/>
      <dgm:spPr/>
    </dgm:pt>
    <dgm:pt modelId="{513F3061-95D1-43A0-A906-98949BADBDAB}" type="pres">
      <dgm:prSet presAssocID="{79C0FAC8-E828-46AC-9F22-1BF26AD8DD9F}" presName="compositeNode" presStyleCnt="0">
        <dgm:presLayoutVars>
          <dgm:bulletEnabled val="1"/>
        </dgm:presLayoutVars>
      </dgm:prSet>
      <dgm:spPr/>
    </dgm:pt>
    <dgm:pt modelId="{33A9040F-686E-4D97-8B52-5BFEEE3B36F8}" type="pres">
      <dgm:prSet presAssocID="{79C0FAC8-E828-46AC-9F22-1BF26AD8DD9F}" presName="bgRect" presStyleLbl="bgAccFollowNode1" presStyleIdx="2" presStyleCnt="4"/>
      <dgm:spPr/>
    </dgm:pt>
    <dgm:pt modelId="{5D884987-554F-4A64-B5C3-B4C5AFF3362B}" type="pres">
      <dgm:prSet presAssocID="{C2C4B964-51F4-49F4-A7A7-CA3FD63FDEFC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43E48572-07CB-4D52-83F7-D272CEA97FC2}" type="pres">
      <dgm:prSet presAssocID="{79C0FAC8-E828-46AC-9F22-1BF26AD8DD9F}" presName="bottomLine" presStyleLbl="alignNode1" presStyleIdx="5" presStyleCnt="8">
        <dgm:presLayoutVars/>
      </dgm:prSet>
      <dgm:spPr/>
    </dgm:pt>
    <dgm:pt modelId="{F194FB05-5D65-44FF-A64A-60C58EEB347D}" type="pres">
      <dgm:prSet presAssocID="{79C0FAC8-E828-46AC-9F22-1BF26AD8DD9F}" presName="nodeText" presStyleLbl="bgAccFollowNode1" presStyleIdx="2" presStyleCnt="4">
        <dgm:presLayoutVars>
          <dgm:bulletEnabled val="1"/>
        </dgm:presLayoutVars>
      </dgm:prSet>
      <dgm:spPr/>
    </dgm:pt>
    <dgm:pt modelId="{4A257D83-5662-48E3-BCAE-76E14CE090C7}" type="pres">
      <dgm:prSet presAssocID="{C2C4B964-51F4-49F4-A7A7-CA3FD63FDEFC}" presName="sibTrans" presStyleCnt="0"/>
      <dgm:spPr/>
    </dgm:pt>
    <dgm:pt modelId="{DB3676A2-0222-42E4-8B40-D65A448D7038}" type="pres">
      <dgm:prSet presAssocID="{19D509F9-27A1-463A-9226-2C6676EBB076}" presName="compositeNode" presStyleCnt="0">
        <dgm:presLayoutVars>
          <dgm:bulletEnabled val="1"/>
        </dgm:presLayoutVars>
      </dgm:prSet>
      <dgm:spPr/>
    </dgm:pt>
    <dgm:pt modelId="{A8A27978-3156-48C3-8DAE-82CFA0D7A88A}" type="pres">
      <dgm:prSet presAssocID="{19D509F9-27A1-463A-9226-2C6676EBB076}" presName="bgRect" presStyleLbl="bgAccFollowNode1" presStyleIdx="3" presStyleCnt="4"/>
      <dgm:spPr/>
    </dgm:pt>
    <dgm:pt modelId="{F6083A41-FBCD-4DB9-AA0D-D202A6866A4E}" type="pres">
      <dgm:prSet presAssocID="{576FBC6A-5561-425F-A449-910FB9713420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6E6A40A5-F504-49DB-B7DD-DE1E5E98C902}" type="pres">
      <dgm:prSet presAssocID="{19D509F9-27A1-463A-9226-2C6676EBB076}" presName="bottomLine" presStyleLbl="alignNode1" presStyleIdx="7" presStyleCnt="8">
        <dgm:presLayoutVars/>
      </dgm:prSet>
      <dgm:spPr/>
    </dgm:pt>
    <dgm:pt modelId="{2BB8F0C3-11AE-4FBE-8CF2-107147004914}" type="pres">
      <dgm:prSet presAssocID="{19D509F9-27A1-463A-9226-2C6676EBB076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94CC3B0E-39B6-4767-952D-7C7104004CAA}" type="presOf" srcId="{576FBC6A-5561-425F-A449-910FB9713420}" destId="{F6083A41-FBCD-4DB9-AA0D-D202A6866A4E}" srcOrd="0" destOrd="0" presId="urn:microsoft.com/office/officeart/2016/7/layout/BasicLinearProcessNumbered"/>
    <dgm:cxn modelId="{242D1D18-9771-49B6-AE5A-D03349D0AF93}" type="presOf" srcId="{4F23B1D6-85F4-45D9-86D3-2EE537A04601}" destId="{690EA6E0-5206-4D86-8A8C-19A9D712FB09}" srcOrd="1" destOrd="0" presId="urn:microsoft.com/office/officeart/2016/7/layout/BasicLinearProcessNumbered"/>
    <dgm:cxn modelId="{3D15D52E-D871-4104-A0DC-8531979A8B25}" srcId="{323B7B9F-CD1B-4EB3-9395-7FBF28F027D9}" destId="{79C0FAC8-E828-46AC-9F22-1BF26AD8DD9F}" srcOrd="2" destOrd="0" parTransId="{527BA0AB-6D8E-46D0-8126-7D934B1F2E96}" sibTransId="{C2C4B964-51F4-49F4-A7A7-CA3FD63FDEFC}"/>
    <dgm:cxn modelId="{C0332A2F-EEDB-4B18-97AC-1C6BA197B737}" type="presOf" srcId="{C2C4B964-51F4-49F4-A7A7-CA3FD63FDEFC}" destId="{5D884987-554F-4A64-B5C3-B4C5AFF3362B}" srcOrd="0" destOrd="0" presId="urn:microsoft.com/office/officeart/2016/7/layout/BasicLinearProcessNumbered"/>
    <dgm:cxn modelId="{C92E635B-C309-4EE2-A5BF-9036393C1400}" type="presOf" srcId="{19D509F9-27A1-463A-9226-2C6676EBB076}" destId="{A8A27978-3156-48C3-8DAE-82CFA0D7A88A}" srcOrd="0" destOrd="0" presId="urn:microsoft.com/office/officeart/2016/7/layout/BasicLinearProcessNumbered"/>
    <dgm:cxn modelId="{DA8DD245-857D-4FF2-9523-679BDFC02837}" srcId="{323B7B9F-CD1B-4EB3-9395-7FBF28F027D9}" destId="{4F23B1D6-85F4-45D9-86D3-2EE537A04601}" srcOrd="1" destOrd="0" parTransId="{DEE8E118-E3DD-498F-8421-91E3A31BA5D9}" sibTransId="{DC0A5F8F-F433-4607-AB45-04D87BAC09C3}"/>
    <dgm:cxn modelId="{87EC1869-966D-443C-B7A5-F8A2039E4C63}" type="presOf" srcId="{19D509F9-27A1-463A-9226-2C6676EBB076}" destId="{2BB8F0C3-11AE-4FBE-8CF2-107147004914}" srcOrd="1" destOrd="0" presId="urn:microsoft.com/office/officeart/2016/7/layout/BasicLinearProcessNumbered"/>
    <dgm:cxn modelId="{ED680B4F-2CBB-4B7E-AB9E-30391A81C375}" type="presOf" srcId="{79C0FAC8-E828-46AC-9F22-1BF26AD8DD9F}" destId="{33A9040F-686E-4D97-8B52-5BFEEE3B36F8}" srcOrd="0" destOrd="0" presId="urn:microsoft.com/office/officeart/2016/7/layout/BasicLinearProcessNumbered"/>
    <dgm:cxn modelId="{22F1A858-C381-4772-8346-6B802ABCC855}" type="presOf" srcId="{79C0FAC8-E828-46AC-9F22-1BF26AD8DD9F}" destId="{F194FB05-5D65-44FF-A64A-60C58EEB347D}" srcOrd="1" destOrd="0" presId="urn:microsoft.com/office/officeart/2016/7/layout/BasicLinearProcessNumbered"/>
    <dgm:cxn modelId="{01B4CF7F-0974-4CDA-80AB-A43FDF2DDF3C}" type="presOf" srcId="{0C6A1EEE-B82A-4B52-9373-7BB96F0808E5}" destId="{32AC25CB-745C-4122-9CE2-05F36A8ED651}" srcOrd="1" destOrd="0" presId="urn:microsoft.com/office/officeart/2016/7/layout/BasicLinearProcessNumbered"/>
    <dgm:cxn modelId="{49E83390-3106-4C22-B3CA-420EC6282341}" type="presOf" srcId="{323B7B9F-CD1B-4EB3-9395-7FBF28F027D9}" destId="{A751A4ED-3D25-4AC6-B165-A76ABC83AEBC}" srcOrd="0" destOrd="0" presId="urn:microsoft.com/office/officeart/2016/7/layout/BasicLinearProcessNumbered"/>
    <dgm:cxn modelId="{CAC47690-532C-457E-9C0D-71A7C1F0E86A}" srcId="{323B7B9F-CD1B-4EB3-9395-7FBF28F027D9}" destId="{0C6A1EEE-B82A-4B52-9373-7BB96F0808E5}" srcOrd="0" destOrd="0" parTransId="{C992130A-794C-4575-AFBB-BCDCF2E9899C}" sibTransId="{08D72DDA-39CB-4284-ABD9-64E4A8C3F52A}"/>
    <dgm:cxn modelId="{68733296-BF66-44BD-AE47-D2AB6C219BE8}" srcId="{323B7B9F-CD1B-4EB3-9395-7FBF28F027D9}" destId="{19D509F9-27A1-463A-9226-2C6676EBB076}" srcOrd="3" destOrd="0" parTransId="{8A2C0392-BAAA-4CB2-838B-A6BCE385919D}" sibTransId="{576FBC6A-5561-425F-A449-910FB9713420}"/>
    <dgm:cxn modelId="{E450E696-AB8B-4841-BFEF-BD997C9BD30F}" type="presOf" srcId="{DC0A5F8F-F433-4607-AB45-04D87BAC09C3}" destId="{7F98047A-EC91-4732-B78E-F465B52E46E6}" srcOrd="0" destOrd="0" presId="urn:microsoft.com/office/officeart/2016/7/layout/BasicLinearProcessNumbered"/>
    <dgm:cxn modelId="{3069949C-F919-480E-BD02-E2C30F7E6DC5}" type="presOf" srcId="{0C6A1EEE-B82A-4B52-9373-7BB96F0808E5}" destId="{35B59773-F62A-4BFA-B7B6-FE1F47902473}" srcOrd="0" destOrd="0" presId="urn:microsoft.com/office/officeart/2016/7/layout/BasicLinearProcessNumbered"/>
    <dgm:cxn modelId="{3FD941D9-3EC7-4112-9174-1451E3D3E425}" type="presOf" srcId="{08D72DDA-39CB-4284-ABD9-64E4A8C3F52A}" destId="{BAF9DA6D-3D17-426A-8DCD-A2E8F9C991AC}" srcOrd="0" destOrd="0" presId="urn:microsoft.com/office/officeart/2016/7/layout/BasicLinearProcessNumbered"/>
    <dgm:cxn modelId="{E60D1BED-39D0-4E32-B209-D213DB5A4E7C}" type="presOf" srcId="{4F23B1D6-85F4-45D9-86D3-2EE537A04601}" destId="{B80ACC82-C010-4B1F-BA2D-4ED0D644961B}" srcOrd="0" destOrd="0" presId="urn:microsoft.com/office/officeart/2016/7/layout/BasicLinearProcessNumbered"/>
    <dgm:cxn modelId="{F7F035D6-E53A-4D59-A9D1-31FBCCAF8021}" type="presParOf" srcId="{A751A4ED-3D25-4AC6-B165-A76ABC83AEBC}" destId="{B66E19E0-8C8A-4370-A869-FB468C6BB9A4}" srcOrd="0" destOrd="0" presId="urn:microsoft.com/office/officeart/2016/7/layout/BasicLinearProcessNumbered"/>
    <dgm:cxn modelId="{1BD4658A-DFEA-4BB1-ADA8-5B48598BD9AB}" type="presParOf" srcId="{B66E19E0-8C8A-4370-A869-FB468C6BB9A4}" destId="{35B59773-F62A-4BFA-B7B6-FE1F47902473}" srcOrd="0" destOrd="0" presId="urn:microsoft.com/office/officeart/2016/7/layout/BasicLinearProcessNumbered"/>
    <dgm:cxn modelId="{D739E6F3-6CF0-459C-BFC4-109F1D17C774}" type="presParOf" srcId="{B66E19E0-8C8A-4370-A869-FB468C6BB9A4}" destId="{BAF9DA6D-3D17-426A-8DCD-A2E8F9C991AC}" srcOrd="1" destOrd="0" presId="urn:microsoft.com/office/officeart/2016/7/layout/BasicLinearProcessNumbered"/>
    <dgm:cxn modelId="{96B0151A-47AC-472A-81AF-572AEF87D061}" type="presParOf" srcId="{B66E19E0-8C8A-4370-A869-FB468C6BB9A4}" destId="{B445FC0C-04D6-494D-9D1B-9B30B23D01A6}" srcOrd="2" destOrd="0" presId="urn:microsoft.com/office/officeart/2016/7/layout/BasicLinearProcessNumbered"/>
    <dgm:cxn modelId="{5EF17AC6-ACD8-44F5-8CB9-CDEAD499868B}" type="presParOf" srcId="{B66E19E0-8C8A-4370-A869-FB468C6BB9A4}" destId="{32AC25CB-745C-4122-9CE2-05F36A8ED651}" srcOrd="3" destOrd="0" presId="urn:microsoft.com/office/officeart/2016/7/layout/BasicLinearProcessNumbered"/>
    <dgm:cxn modelId="{3CC55A35-EBA8-4311-8DD3-6B47F16C0CC8}" type="presParOf" srcId="{A751A4ED-3D25-4AC6-B165-A76ABC83AEBC}" destId="{021EC67B-5719-4787-915F-97BD6220DD47}" srcOrd="1" destOrd="0" presId="urn:microsoft.com/office/officeart/2016/7/layout/BasicLinearProcessNumbered"/>
    <dgm:cxn modelId="{A75697A0-8EE9-47EF-B47B-0D8A0868B859}" type="presParOf" srcId="{A751A4ED-3D25-4AC6-B165-A76ABC83AEBC}" destId="{2E69DE05-18D0-4483-874C-EB83D1EEF358}" srcOrd="2" destOrd="0" presId="urn:microsoft.com/office/officeart/2016/7/layout/BasicLinearProcessNumbered"/>
    <dgm:cxn modelId="{D881B036-7CC5-4482-BC90-DA4370A959E3}" type="presParOf" srcId="{2E69DE05-18D0-4483-874C-EB83D1EEF358}" destId="{B80ACC82-C010-4B1F-BA2D-4ED0D644961B}" srcOrd="0" destOrd="0" presId="urn:microsoft.com/office/officeart/2016/7/layout/BasicLinearProcessNumbered"/>
    <dgm:cxn modelId="{D165FFE0-2E5F-4E3E-A3A1-6776D9324AD9}" type="presParOf" srcId="{2E69DE05-18D0-4483-874C-EB83D1EEF358}" destId="{7F98047A-EC91-4732-B78E-F465B52E46E6}" srcOrd="1" destOrd="0" presId="urn:microsoft.com/office/officeart/2016/7/layout/BasicLinearProcessNumbered"/>
    <dgm:cxn modelId="{06AD2FE8-6D39-4C5C-BFEC-3CAB10679132}" type="presParOf" srcId="{2E69DE05-18D0-4483-874C-EB83D1EEF358}" destId="{375E2778-EA0A-4279-90FE-1763DD4BBBD1}" srcOrd="2" destOrd="0" presId="urn:microsoft.com/office/officeart/2016/7/layout/BasicLinearProcessNumbered"/>
    <dgm:cxn modelId="{1308CCB4-5E9F-4BD2-8D62-03CDF7BC3CA8}" type="presParOf" srcId="{2E69DE05-18D0-4483-874C-EB83D1EEF358}" destId="{690EA6E0-5206-4D86-8A8C-19A9D712FB09}" srcOrd="3" destOrd="0" presId="urn:microsoft.com/office/officeart/2016/7/layout/BasicLinearProcessNumbered"/>
    <dgm:cxn modelId="{E8D7ADA6-405D-4BD0-A0C3-4DE8B40442FD}" type="presParOf" srcId="{A751A4ED-3D25-4AC6-B165-A76ABC83AEBC}" destId="{685CE806-09BF-4CD4-9C2B-6003A66FDB25}" srcOrd="3" destOrd="0" presId="urn:microsoft.com/office/officeart/2016/7/layout/BasicLinearProcessNumbered"/>
    <dgm:cxn modelId="{6C48F7F4-E71C-489A-B62F-BBBF14455A28}" type="presParOf" srcId="{A751A4ED-3D25-4AC6-B165-A76ABC83AEBC}" destId="{513F3061-95D1-43A0-A906-98949BADBDAB}" srcOrd="4" destOrd="0" presId="urn:microsoft.com/office/officeart/2016/7/layout/BasicLinearProcessNumbered"/>
    <dgm:cxn modelId="{3A3F2891-D115-4A4B-8602-7AC4885DA379}" type="presParOf" srcId="{513F3061-95D1-43A0-A906-98949BADBDAB}" destId="{33A9040F-686E-4D97-8B52-5BFEEE3B36F8}" srcOrd="0" destOrd="0" presId="urn:microsoft.com/office/officeart/2016/7/layout/BasicLinearProcessNumbered"/>
    <dgm:cxn modelId="{34B16E05-20E5-4833-9B50-53EA2BABE61F}" type="presParOf" srcId="{513F3061-95D1-43A0-A906-98949BADBDAB}" destId="{5D884987-554F-4A64-B5C3-B4C5AFF3362B}" srcOrd="1" destOrd="0" presId="urn:microsoft.com/office/officeart/2016/7/layout/BasicLinearProcessNumbered"/>
    <dgm:cxn modelId="{F9A96D65-4D4B-4C91-95A9-64D723A7857B}" type="presParOf" srcId="{513F3061-95D1-43A0-A906-98949BADBDAB}" destId="{43E48572-07CB-4D52-83F7-D272CEA97FC2}" srcOrd="2" destOrd="0" presId="urn:microsoft.com/office/officeart/2016/7/layout/BasicLinearProcessNumbered"/>
    <dgm:cxn modelId="{0F284FCE-252D-4997-8B17-694437BC5603}" type="presParOf" srcId="{513F3061-95D1-43A0-A906-98949BADBDAB}" destId="{F194FB05-5D65-44FF-A64A-60C58EEB347D}" srcOrd="3" destOrd="0" presId="urn:microsoft.com/office/officeart/2016/7/layout/BasicLinearProcessNumbered"/>
    <dgm:cxn modelId="{EF76935E-CD71-4A13-9615-7E3DE23DA50F}" type="presParOf" srcId="{A751A4ED-3D25-4AC6-B165-A76ABC83AEBC}" destId="{4A257D83-5662-48E3-BCAE-76E14CE090C7}" srcOrd="5" destOrd="0" presId="urn:microsoft.com/office/officeart/2016/7/layout/BasicLinearProcessNumbered"/>
    <dgm:cxn modelId="{D8E312EF-E8E2-4434-8052-B7B79B9CA6D1}" type="presParOf" srcId="{A751A4ED-3D25-4AC6-B165-A76ABC83AEBC}" destId="{DB3676A2-0222-42E4-8B40-D65A448D7038}" srcOrd="6" destOrd="0" presId="urn:microsoft.com/office/officeart/2016/7/layout/BasicLinearProcessNumbered"/>
    <dgm:cxn modelId="{F280FDD4-0E47-4DB4-924A-CEDBB90209EC}" type="presParOf" srcId="{DB3676A2-0222-42E4-8B40-D65A448D7038}" destId="{A8A27978-3156-48C3-8DAE-82CFA0D7A88A}" srcOrd="0" destOrd="0" presId="urn:microsoft.com/office/officeart/2016/7/layout/BasicLinearProcessNumbered"/>
    <dgm:cxn modelId="{2C107579-2385-4076-8DFE-CBD6D0161B0A}" type="presParOf" srcId="{DB3676A2-0222-42E4-8B40-D65A448D7038}" destId="{F6083A41-FBCD-4DB9-AA0D-D202A6866A4E}" srcOrd="1" destOrd="0" presId="urn:microsoft.com/office/officeart/2016/7/layout/BasicLinearProcessNumbered"/>
    <dgm:cxn modelId="{4FF62D57-5B91-4033-A5F4-0478E61B4929}" type="presParOf" srcId="{DB3676A2-0222-42E4-8B40-D65A448D7038}" destId="{6E6A40A5-F504-49DB-B7DD-DE1E5E98C902}" srcOrd="2" destOrd="0" presId="urn:microsoft.com/office/officeart/2016/7/layout/BasicLinearProcessNumbered"/>
    <dgm:cxn modelId="{636E73EE-6FFD-4E09-B782-9587EAD79C98}" type="presParOf" srcId="{DB3676A2-0222-42E4-8B40-D65A448D7038}" destId="{2BB8F0C3-11AE-4FBE-8CF2-107147004914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3FF144-5F82-4CCA-B758-1D573502C238}" type="doc">
      <dgm:prSet loTypeId="urn:microsoft.com/office/officeart/2005/8/layout/architecture" loCatId="hierarchy" qsTypeId="urn:microsoft.com/office/officeart/2005/8/quickstyle/simple4" qsCatId="simple" csTypeId="urn:microsoft.com/office/officeart/2005/8/colors/accent1_1" csCatId="accent1"/>
      <dgm:spPr/>
      <dgm:t>
        <a:bodyPr/>
        <a:lstStyle/>
        <a:p>
          <a:endParaRPr lang="en-US"/>
        </a:p>
      </dgm:t>
    </dgm:pt>
    <dgm:pt modelId="{1D533980-8580-4501-9E7E-33CC3B87B8E6}">
      <dgm:prSet/>
      <dgm:spPr/>
      <dgm:t>
        <a:bodyPr/>
        <a:lstStyle/>
        <a:p>
          <a:r>
            <a:rPr lang="en-US" b="0" i="0"/>
            <a:t>SharePoint Online</a:t>
          </a:r>
          <a:endParaRPr lang="en-US"/>
        </a:p>
      </dgm:t>
    </dgm:pt>
    <dgm:pt modelId="{FB5FD1C8-AB4A-473B-AFC5-DEAAD3EE85FF}" type="parTrans" cxnId="{C0FB0213-B1C8-45D5-A987-20E917BA6F87}">
      <dgm:prSet/>
      <dgm:spPr/>
      <dgm:t>
        <a:bodyPr/>
        <a:lstStyle/>
        <a:p>
          <a:endParaRPr lang="en-US"/>
        </a:p>
      </dgm:t>
    </dgm:pt>
    <dgm:pt modelId="{DF944DA6-D9FB-47A7-B5A7-ABE4127A54D1}" type="sibTrans" cxnId="{C0FB0213-B1C8-45D5-A987-20E917BA6F87}">
      <dgm:prSet/>
      <dgm:spPr/>
      <dgm:t>
        <a:bodyPr/>
        <a:lstStyle/>
        <a:p>
          <a:endParaRPr lang="en-US"/>
        </a:p>
      </dgm:t>
    </dgm:pt>
    <dgm:pt modelId="{7BE11434-35BA-48A1-AD25-548983C23A9F}">
      <dgm:prSet/>
      <dgm:spPr/>
      <dgm:t>
        <a:bodyPr/>
        <a:lstStyle/>
        <a:p>
          <a:r>
            <a:rPr lang="en-US" b="0" i="0" dirty="0"/>
            <a:t>On-premises SharePoint 2013 or 2016 farm using the On-Premises Data Gateway </a:t>
          </a:r>
          <a:endParaRPr lang="en-US" dirty="0"/>
        </a:p>
      </dgm:t>
    </dgm:pt>
    <dgm:pt modelId="{F0C87DA3-761F-4C40-B28F-8B40FBA2DEC7}" type="parTrans" cxnId="{5F1BB493-F3F8-41E6-A928-11C8F1FB603A}">
      <dgm:prSet/>
      <dgm:spPr/>
      <dgm:t>
        <a:bodyPr/>
        <a:lstStyle/>
        <a:p>
          <a:endParaRPr lang="en-US"/>
        </a:p>
      </dgm:t>
    </dgm:pt>
    <dgm:pt modelId="{838785C7-8178-47A6-A687-3F9ED220CEC6}" type="sibTrans" cxnId="{5F1BB493-F3F8-41E6-A928-11C8F1FB603A}">
      <dgm:prSet/>
      <dgm:spPr/>
      <dgm:t>
        <a:bodyPr/>
        <a:lstStyle/>
        <a:p>
          <a:endParaRPr lang="en-US"/>
        </a:p>
      </dgm:t>
    </dgm:pt>
    <dgm:pt modelId="{4F34A511-731C-490F-B155-4BEBA353FC4F}" type="pres">
      <dgm:prSet presAssocID="{F33FF144-5F82-4CCA-B758-1D573502C23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A26D783-58CD-4C1F-A906-31CEAB486E76}" type="pres">
      <dgm:prSet presAssocID="{1D533980-8580-4501-9E7E-33CC3B87B8E6}" presName="vertOne" presStyleCnt="0"/>
      <dgm:spPr/>
    </dgm:pt>
    <dgm:pt modelId="{9BA01FA5-A07D-4DE5-9C1B-2EA5A2E9AACA}" type="pres">
      <dgm:prSet presAssocID="{1D533980-8580-4501-9E7E-33CC3B87B8E6}" presName="txOne" presStyleLbl="node0" presStyleIdx="0" presStyleCnt="2">
        <dgm:presLayoutVars>
          <dgm:chPref val="3"/>
        </dgm:presLayoutVars>
      </dgm:prSet>
      <dgm:spPr/>
    </dgm:pt>
    <dgm:pt modelId="{7EF0C471-7A93-4582-B05D-427A068D37D5}" type="pres">
      <dgm:prSet presAssocID="{1D533980-8580-4501-9E7E-33CC3B87B8E6}" presName="horzOne" presStyleCnt="0"/>
      <dgm:spPr/>
    </dgm:pt>
    <dgm:pt modelId="{9DF13EA2-5AC7-4CB6-B14C-11D6B862A522}" type="pres">
      <dgm:prSet presAssocID="{DF944DA6-D9FB-47A7-B5A7-ABE4127A54D1}" presName="sibSpaceOne" presStyleCnt="0"/>
      <dgm:spPr/>
    </dgm:pt>
    <dgm:pt modelId="{4FAC4691-50AC-4C1F-92EC-EBCD443B7DCB}" type="pres">
      <dgm:prSet presAssocID="{7BE11434-35BA-48A1-AD25-548983C23A9F}" presName="vertOne" presStyleCnt="0"/>
      <dgm:spPr/>
    </dgm:pt>
    <dgm:pt modelId="{8BC390FD-719B-4528-8AE1-3F9B0E35A0B5}" type="pres">
      <dgm:prSet presAssocID="{7BE11434-35BA-48A1-AD25-548983C23A9F}" presName="txOne" presStyleLbl="node0" presStyleIdx="1" presStyleCnt="2">
        <dgm:presLayoutVars>
          <dgm:chPref val="3"/>
        </dgm:presLayoutVars>
      </dgm:prSet>
      <dgm:spPr/>
    </dgm:pt>
    <dgm:pt modelId="{71F1E4F4-3C22-4C35-9603-2A39C71B2F9E}" type="pres">
      <dgm:prSet presAssocID="{7BE11434-35BA-48A1-AD25-548983C23A9F}" presName="horzOne" presStyleCnt="0"/>
      <dgm:spPr/>
    </dgm:pt>
  </dgm:ptLst>
  <dgm:cxnLst>
    <dgm:cxn modelId="{8F4D390C-C70E-4FBB-AC29-803A61A1E262}" type="presOf" srcId="{1D533980-8580-4501-9E7E-33CC3B87B8E6}" destId="{9BA01FA5-A07D-4DE5-9C1B-2EA5A2E9AACA}" srcOrd="0" destOrd="0" presId="urn:microsoft.com/office/officeart/2005/8/layout/architecture"/>
    <dgm:cxn modelId="{C0FB0213-B1C8-45D5-A987-20E917BA6F87}" srcId="{F33FF144-5F82-4CCA-B758-1D573502C238}" destId="{1D533980-8580-4501-9E7E-33CC3B87B8E6}" srcOrd="0" destOrd="0" parTransId="{FB5FD1C8-AB4A-473B-AFC5-DEAAD3EE85FF}" sibTransId="{DF944DA6-D9FB-47A7-B5A7-ABE4127A54D1}"/>
    <dgm:cxn modelId="{5F1BB493-F3F8-41E6-A928-11C8F1FB603A}" srcId="{F33FF144-5F82-4CCA-B758-1D573502C238}" destId="{7BE11434-35BA-48A1-AD25-548983C23A9F}" srcOrd="1" destOrd="0" parTransId="{F0C87DA3-761F-4C40-B28F-8B40FBA2DEC7}" sibTransId="{838785C7-8178-47A6-A687-3F9ED220CEC6}"/>
    <dgm:cxn modelId="{3D430BB5-3DF0-4D07-B98E-75D855F37351}" type="presOf" srcId="{7BE11434-35BA-48A1-AD25-548983C23A9F}" destId="{8BC390FD-719B-4528-8AE1-3F9B0E35A0B5}" srcOrd="0" destOrd="0" presId="urn:microsoft.com/office/officeart/2005/8/layout/architecture"/>
    <dgm:cxn modelId="{97F339EF-D99D-4E63-869D-D862EC860209}" type="presOf" srcId="{F33FF144-5F82-4CCA-B758-1D573502C238}" destId="{4F34A511-731C-490F-B155-4BEBA353FC4F}" srcOrd="0" destOrd="0" presId="urn:microsoft.com/office/officeart/2005/8/layout/architecture"/>
    <dgm:cxn modelId="{1E532542-A0B1-4728-BB81-DF8AEB2DCAFB}" type="presParOf" srcId="{4F34A511-731C-490F-B155-4BEBA353FC4F}" destId="{3A26D783-58CD-4C1F-A906-31CEAB486E76}" srcOrd="0" destOrd="0" presId="urn:microsoft.com/office/officeart/2005/8/layout/architecture"/>
    <dgm:cxn modelId="{E1DC02E8-B536-476E-9235-3E75BCCA58B0}" type="presParOf" srcId="{3A26D783-58CD-4C1F-A906-31CEAB486E76}" destId="{9BA01FA5-A07D-4DE5-9C1B-2EA5A2E9AACA}" srcOrd="0" destOrd="0" presId="urn:microsoft.com/office/officeart/2005/8/layout/architecture"/>
    <dgm:cxn modelId="{65E83D90-B46F-4118-9C66-76EFA763CA24}" type="presParOf" srcId="{3A26D783-58CD-4C1F-A906-31CEAB486E76}" destId="{7EF0C471-7A93-4582-B05D-427A068D37D5}" srcOrd="1" destOrd="0" presId="urn:microsoft.com/office/officeart/2005/8/layout/architecture"/>
    <dgm:cxn modelId="{7A94A251-9EEC-486F-BBB2-6F47DABB285A}" type="presParOf" srcId="{4F34A511-731C-490F-B155-4BEBA353FC4F}" destId="{9DF13EA2-5AC7-4CB6-B14C-11D6B862A522}" srcOrd="1" destOrd="0" presId="urn:microsoft.com/office/officeart/2005/8/layout/architecture"/>
    <dgm:cxn modelId="{8BE4E96B-6E7B-42C8-BD30-871486D68349}" type="presParOf" srcId="{4F34A511-731C-490F-B155-4BEBA353FC4F}" destId="{4FAC4691-50AC-4C1F-92EC-EBCD443B7DCB}" srcOrd="2" destOrd="0" presId="urn:microsoft.com/office/officeart/2005/8/layout/architecture"/>
    <dgm:cxn modelId="{F6A13DA7-5D3B-43BC-97A9-79D280A71999}" type="presParOf" srcId="{4FAC4691-50AC-4C1F-92EC-EBCD443B7DCB}" destId="{8BC390FD-719B-4528-8AE1-3F9B0E35A0B5}" srcOrd="0" destOrd="0" presId="urn:microsoft.com/office/officeart/2005/8/layout/architecture"/>
    <dgm:cxn modelId="{5268490F-8457-40C6-94EB-C5CA08A0AD82}" type="presParOf" srcId="{4FAC4691-50AC-4C1F-92EC-EBCD443B7DCB}" destId="{71F1E4F4-3C22-4C35-9603-2A39C71B2F9E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0CE983-37B8-4E6A-B554-30313CF886BF}" type="doc">
      <dgm:prSet loTypeId="urn:microsoft.com/office/officeart/2005/8/layout/vList5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FC2B6CB8-D084-44CA-B58B-6F32861A40B4}">
      <dgm:prSet/>
      <dgm:spPr/>
      <dgm:t>
        <a:bodyPr/>
        <a:lstStyle/>
        <a:p>
          <a:r>
            <a:rPr lang="en-US" b="0" i="0"/>
            <a:t>Automation/Workflow Tool</a:t>
          </a:r>
          <a:endParaRPr lang="en-US"/>
        </a:p>
      </dgm:t>
    </dgm:pt>
    <dgm:pt modelId="{DDF66849-D871-471C-96E8-F9D3C20F25D5}" type="parTrans" cxnId="{246F2EF3-B09F-4B32-B1B9-3C7FBE3FD50A}">
      <dgm:prSet/>
      <dgm:spPr/>
      <dgm:t>
        <a:bodyPr/>
        <a:lstStyle/>
        <a:p>
          <a:endParaRPr lang="en-US"/>
        </a:p>
      </dgm:t>
    </dgm:pt>
    <dgm:pt modelId="{6430D18A-1B93-4974-BCFA-10EAF3E36099}" type="sibTrans" cxnId="{246F2EF3-B09F-4B32-B1B9-3C7FBE3FD50A}">
      <dgm:prSet/>
      <dgm:spPr/>
      <dgm:t>
        <a:bodyPr/>
        <a:lstStyle/>
        <a:p>
          <a:endParaRPr lang="en-US"/>
        </a:p>
      </dgm:t>
    </dgm:pt>
    <dgm:pt modelId="{36086950-8EDE-4031-AD19-82A69902D3E6}">
      <dgm:prSet/>
      <dgm:spPr/>
      <dgm:t>
        <a:bodyPr/>
        <a:lstStyle/>
        <a:p>
          <a:r>
            <a:rPr lang="en-US" b="0" i="0"/>
            <a:t>Not a SharePoint specific tool</a:t>
          </a:r>
          <a:endParaRPr lang="en-US"/>
        </a:p>
      </dgm:t>
    </dgm:pt>
    <dgm:pt modelId="{9F1CD688-248C-42AE-867F-F58CA67DF341}" type="parTrans" cxnId="{245A682A-5035-486F-B7CE-142C6184CA95}">
      <dgm:prSet/>
      <dgm:spPr/>
      <dgm:t>
        <a:bodyPr/>
        <a:lstStyle/>
        <a:p>
          <a:endParaRPr lang="en-US"/>
        </a:p>
      </dgm:t>
    </dgm:pt>
    <dgm:pt modelId="{F83D7A2B-C6F7-4F9A-A534-D1F2D9113557}" type="sibTrans" cxnId="{245A682A-5035-486F-B7CE-142C6184CA95}">
      <dgm:prSet/>
      <dgm:spPr/>
      <dgm:t>
        <a:bodyPr/>
        <a:lstStyle/>
        <a:p>
          <a:endParaRPr lang="en-US"/>
        </a:p>
      </dgm:t>
    </dgm:pt>
    <dgm:pt modelId="{34F291A7-4F4D-4CBF-A651-2F9A03EC4706}">
      <dgm:prSet/>
      <dgm:spPr/>
      <dgm:t>
        <a:bodyPr/>
        <a:lstStyle/>
        <a:p>
          <a:r>
            <a:rPr lang="en-US" b="0" i="0"/>
            <a:t>Cloud Service</a:t>
          </a:r>
          <a:endParaRPr lang="en-US"/>
        </a:p>
      </dgm:t>
    </dgm:pt>
    <dgm:pt modelId="{72B58D8A-F76C-4451-A6C9-1B60AA53271D}" type="parTrans" cxnId="{770E4192-FF6F-49FC-A78D-57E66CD7DF9D}">
      <dgm:prSet/>
      <dgm:spPr/>
      <dgm:t>
        <a:bodyPr/>
        <a:lstStyle/>
        <a:p>
          <a:endParaRPr lang="en-US"/>
        </a:p>
      </dgm:t>
    </dgm:pt>
    <dgm:pt modelId="{B2D662B4-0F1F-4445-B20A-7CE780FE0259}" type="sibTrans" cxnId="{770E4192-FF6F-49FC-A78D-57E66CD7DF9D}">
      <dgm:prSet/>
      <dgm:spPr/>
      <dgm:t>
        <a:bodyPr/>
        <a:lstStyle/>
        <a:p>
          <a:endParaRPr lang="en-US"/>
        </a:p>
      </dgm:t>
    </dgm:pt>
    <dgm:pt modelId="{ACD218E4-5DE5-487E-AA3A-B555F892E762}">
      <dgm:prSet/>
      <dgm:spPr/>
      <dgm:t>
        <a:bodyPr/>
        <a:lstStyle/>
        <a:p>
          <a:r>
            <a:rPr lang="en-US" b="0" i="0"/>
            <a:t>No “On Prem” installation</a:t>
          </a:r>
          <a:endParaRPr lang="en-US"/>
        </a:p>
      </dgm:t>
    </dgm:pt>
    <dgm:pt modelId="{7976DF32-EEDF-49A1-9CBD-B4594DD076DE}" type="parTrans" cxnId="{1724DDE9-20E8-40DD-BED1-28223E73CFF3}">
      <dgm:prSet/>
      <dgm:spPr/>
      <dgm:t>
        <a:bodyPr/>
        <a:lstStyle/>
        <a:p>
          <a:endParaRPr lang="en-US"/>
        </a:p>
      </dgm:t>
    </dgm:pt>
    <dgm:pt modelId="{33C5FB20-8B87-46A2-B242-032F57D0D78E}" type="sibTrans" cxnId="{1724DDE9-20E8-40DD-BED1-28223E73CFF3}">
      <dgm:prSet/>
      <dgm:spPr/>
      <dgm:t>
        <a:bodyPr/>
        <a:lstStyle/>
        <a:p>
          <a:endParaRPr lang="en-US"/>
        </a:p>
      </dgm:t>
    </dgm:pt>
    <dgm:pt modelId="{A59BC899-3167-49CD-830B-46E44546E053}">
      <dgm:prSet/>
      <dgm:spPr/>
      <dgm:t>
        <a:bodyPr/>
        <a:lstStyle/>
        <a:p>
          <a:r>
            <a:rPr lang="en-US" b="0" i="0" dirty="0"/>
            <a:t>No desktop client is required</a:t>
          </a:r>
          <a:endParaRPr lang="en-US" dirty="0"/>
        </a:p>
      </dgm:t>
    </dgm:pt>
    <dgm:pt modelId="{432A1511-5B27-478F-9EBF-2D8A8D573487}" type="parTrans" cxnId="{9A1013BB-C521-48F1-A3F1-ADD9B54B30BF}">
      <dgm:prSet/>
      <dgm:spPr/>
      <dgm:t>
        <a:bodyPr/>
        <a:lstStyle/>
        <a:p>
          <a:endParaRPr lang="en-US"/>
        </a:p>
      </dgm:t>
    </dgm:pt>
    <dgm:pt modelId="{67BB4B1D-FA84-47A3-AA08-7493579757AB}" type="sibTrans" cxnId="{9A1013BB-C521-48F1-A3F1-ADD9B54B30BF}">
      <dgm:prSet/>
      <dgm:spPr/>
      <dgm:t>
        <a:bodyPr/>
        <a:lstStyle/>
        <a:p>
          <a:endParaRPr lang="en-US"/>
        </a:p>
      </dgm:t>
    </dgm:pt>
    <dgm:pt modelId="{86F83FC5-5D0A-458B-AF39-E337845E7D3F}">
      <dgm:prSet/>
      <dgm:spPr/>
      <dgm:t>
        <a:bodyPr/>
        <a:lstStyle/>
        <a:p>
          <a:r>
            <a:rPr lang="en-US" b="0" i="0"/>
            <a:t>Key Concepts</a:t>
          </a:r>
          <a:endParaRPr lang="en-US"/>
        </a:p>
      </dgm:t>
    </dgm:pt>
    <dgm:pt modelId="{0945BE34-3B3C-4F94-AB54-BAF8C8803222}" type="parTrans" cxnId="{A1E8402E-DD6B-4850-BCCA-DE6C9531959F}">
      <dgm:prSet/>
      <dgm:spPr/>
      <dgm:t>
        <a:bodyPr/>
        <a:lstStyle/>
        <a:p>
          <a:endParaRPr lang="en-US"/>
        </a:p>
      </dgm:t>
    </dgm:pt>
    <dgm:pt modelId="{05EECA37-B2AA-4639-9EED-45BE6175F3F0}" type="sibTrans" cxnId="{A1E8402E-DD6B-4850-BCCA-DE6C9531959F}">
      <dgm:prSet/>
      <dgm:spPr/>
      <dgm:t>
        <a:bodyPr/>
        <a:lstStyle/>
        <a:p>
          <a:endParaRPr lang="en-US"/>
        </a:p>
      </dgm:t>
    </dgm:pt>
    <dgm:pt modelId="{1ECC324B-A01F-49CB-BC92-ADA2D6EF152F}">
      <dgm:prSet/>
      <dgm:spPr/>
      <dgm:t>
        <a:bodyPr/>
        <a:lstStyle/>
        <a:p>
          <a:r>
            <a:rPr lang="en-US" b="0" i="0" dirty="0"/>
            <a:t>Services and Connectors</a:t>
          </a:r>
          <a:endParaRPr lang="en-US" dirty="0"/>
        </a:p>
      </dgm:t>
    </dgm:pt>
    <dgm:pt modelId="{211819D5-73AF-4178-8A9B-A77FF8F5A5CC}" type="parTrans" cxnId="{56265E20-523C-43AC-940D-0BB3A4BC40F9}">
      <dgm:prSet/>
      <dgm:spPr/>
      <dgm:t>
        <a:bodyPr/>
        <a:lstStyle/>
        <a:p>
          <a:endParaRPr lang="en-US"/>
        </a:p>
      </dgm:t>
    </dgm:pt>
    <dgm:pt modelId="{BB0CEA72-4C4B-4655-8778-22B9E04767F4}" type="sibTrans" cxnId="{56265E20-523C-43AC-940D-0BB3A4BC40F9}">
      <dgm:prSet/>
      <dgm:spPr/>
      <dgm:t>
        <a:bodyPr/>
        <a:lstStyle/>
        <a:p>
          <a:endParaRPr lang="en-US"/>
        </a:p>
      </dgm:t>
    </dgm:pt>
    <dgm:pt modelId="{9B564FF5-C521-4D06-9F94-74B30A8EDEFC}">
      <dgm:prSet/>
      <dgm:spPr/>
      <dgm:t>
        <a:bodyPr/>
        <a:lstStyle/>
        <a:p>
          <a:r>
            <a:rPr lang="en-US" b="0" i="0"/>
            <a:t>Triggers</a:t>
          </a:r>
          <a:endParaRPr lang="en-US"/>
        </a:p>
      </dgm:t>
    </dgm:pt>
    <dgm:pt modelId="{01CE7345-EB4E-493E-A6BA-C31F79FA4D69}" type="parTrans" cxnId="{833F7DEE-FC1F-4FC3-A22F-9E6CCA45EA98}">
      <dgm:prSet/>
      <dgm:spPr/>
      <dgm:t>
        <a:bodyPr/>
        <a:lstStyle/>
        <a:p>
          <a:endParaRPr lang="en-US"/>
        </a:p>
      </dgm:t>
    </dgm:pt>
    <dgm:pt modelId="{AECC7CC1-6B71-428F-93B6-0C5AE52B8F0D}" type="sibTrans" cxnId="{833F7DEE-FC1F-4FC3-A22F-9E6CCA45EA98}">
      <dgm:prSet/>
      <dgm:spPr/>
      <dgm:t>
        <a:bodyPr/>
        <a:lstStyle/>
        <a:p>
          <a:endParaRPr lang="en-US"/>
        </a:p>
      </dgm:t>
    </dgm:pt>
    <dgm:pt modelId="{F74C4762-1B02-4A97-BDBF-585C1B06C078}">
      <dgm:prSet/>
      <dgm:spPr/>
      <dgm:t>
        <a:bodyPr/>
        <a:lstStyle/>
        <a:p>
          <a:r>
            <a:rPr lang="en-US" b="0" i="0"/>
            <a:t>Actions</a:t>
          </a:r>
          <a:endParaRPr lang="en-US"/>
        </a:p>
      </dgm:t>
    </dgm:pt>
    <dgm:pt modelId="{6827618D-C997-4A3A-B047-2C17B39BB889}" type="parTrans" cxnId="{4F301116-BD67-446A-9507-6E6710AC3243}">
      <dgm:prSet/>
      <dgm:spPr/>
      <dgm:t>
        <a:bodyPr/>
        <a:lstStyle/>
        <a:p>
          <a:endParaRPr lang="en-US"/>
        </a:p>
      </dgm:t>
    </dgm:pt>
    <dgm:pt modelId="{6CA31F3E-EDC8-4B73-B860-7A7315AB8DBD}" type="sibTrans" cxnId="{4F301116-BD67-446A-9507-6E6710AC3243}">
      <dgm:prSet/>
      <dgm:spPr/>
      <dgm:t>
        <a:bodyPr/>
        <a:lstStyle/>
        <a:p>
          <a:endParaRPr lang="en-US"/>
        </a:p>
      </dgm:t>
    </dgm:pt>
    <dgm:pt modelId="{5B258553-6B12-4FE6-92B6-62D9199CB783}">
      <dgm:prSet/>
      <dgm:spPr/>
      <dgm:t>
        <a:bodyPr/>
        <a:lstStyle/>
        <a:p>
          <a:r>
            <a:rPr lang="en-US" dirty="0"/>
            <a:t>Browser based </a:t>
          </a:r>
          <a:r>
            <a:rPr lang="en-US"/>
            <a:t>development environment</a:t>
          </a:r>
          <a:endParaRPr lang="en-US" dirty="0"/>
        </a:p>
      </dgm:t>
    </dgm:pt>
    <dgm:pt modelId="{9C9FCA83-E405-4101-A47C-9D3776600E5A}" type="parTrans" cxnId="{233E2815-FD78-4AE0-969C-1B52A8237B00}">
      <dgm:prSet/>
      <dgm:spPr/>
      <dgm:t>
        <a:bodyPr/>
        <a:lstStyle/>
        <a:p>
          <a:endParaRPr lang="en-US"/>
        </a:p>
      </dgm:t>
    </dgm:pt>
    <dgm:pt modelId="{C91DAE7D-309A-4098-9F9B-4E2A9A1ED39D}" type="sibTrans" cxnId="{233E2815-FD78-4AE0-969C-1B52A8237B00}">
      <dgm:prSet/>
      <dgm:spPr/>
      <dgm:t>
        <a:bodyPr/>
        <a:lstStyle/>
        <a:p>
          <a:endParaRPr lang="en-US"/>
        </a:p>
      </dgm:t>
    </dgm:pt>
    <dgm:pt modelId="{3A6C49E1-9A63-4EBB-9D52-15AE2EEBDD0F}" type="pres">
      <dgm:prSet presAssocID="{900CE983-37B8-4E6A-B554-30313CF886BF}" presName="Name0" presStyleCnt="0">
        <dgm:presLayoutVars>
          <dgm:dir/>
          <dgm:animLvl val="lvl"/>
          <dgm:resizeHandles val="exact"/>
        </dgm:presLayoutVars>
      </dgm:prSet>
      <dgm:spPr/>
    </dgm:pt>
    <dgm:pt modelId="{C2255580-0A0F-4D82-B4F4-0318442B4038}" type="pres">
      <dgm:prSet presAssocID="{FC2B6CB8-D084-44CA-B58B-6F32861A40B4}" presName="linNode" presStyleCnt="0"/>
      <dgm:spPr/>
    </dgm:pt>
    <dgm:pt modelId="{72A765D9-8CB0-467D-8B45-F4E764EF24C6}" type="pres">
      <dgm:prSet presAssocID="{FC2B6CB8-D084-44CA-B58B-6F32861A40B4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6629ABBD-2D88-49BD-81AD-641D95FCEF8D}" type="pres">
      <dgm:prSet presAssocID="{FC2B6CB8-D084-44CA-B58B-6F32861A40B4}" presName="descendantText" presStyleLbl="alignAccFollowNode1" presStyleIdx="0" presStyleCnt="4">
        <dgm:presLayoutVars>
          <dgm:bulletEnabled val="1"/>
        </dgm:presLayoutVars>
      </dgm:prSet>
      <dgm:spPr/>
    </dgm:pt>
    <dgm:pt modelId="{5BE31386-6038-4AC2-BF70-41221F32EEE6}" type="pres">
      <dgm:prSet presAssocID="{6430D18A-1B93-4974-BCFA-10EAF3E36099}" presName="sp" presStyleCnt="0"/>
      <dgm:spPr/>
    </dgm:pt>
    <dgm:pt modelId="{6D38AAA6-829F-4BDB-B87E-AA3E6A6CCFBF}" type="pres">
      <dgm:prSet presAssocID="{34F291A7-4F4D-4CBF-A651-2F9A03EC4706}" presName="linNode" presStyleCnt="0"/>
      <dgm:spPr/>
    </dgm:pt>
    <dgm:pt modelId="{4693B500-ED73-4570-B837-A57E50F8F7FD}" type="pres">
      <dgm:prSet presAssocID="{34F291A7-4F4D-4CBF-A651-2F9A03EC4706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EBEAA4A8-7F08-4FC3-9E2F-95A7CBC1CD33}" type="pres">
      <dgm:prSet presAssocID="{34F291A7-4F4D-4CBF-A651-2F9A03EC4706}" presName="descendantText" presStyleLbl="alignAccFollowNode1" presStyleIdx="1" presStyleCnt="4">
        <dgm:presLayoutVars>
          <dgm:bulletEnabled val="1"/>
        </dgm:presLayoutVars>
      </dgm:prSet>
      <dgm:spPr/>
    </dgm:pt>
    <dgm:pt modelId="{9120C4E5-99E4-48AE-9E9A-BE6BE3AE2B70}" type="pres">
      <dgm:prSet presAssocID="{B2D662B4-0F1F-4445-B20A-7CE780FE0259}" presName="sp" presStyleCnt="0"/>
      <dgm:spPr/>
    </dgm:pt>
    <dgm:pt modelId="{63210576-444D-440D-8C7E-F154952DD51B}" type="pres">
      <dgm:prSet presAssocID="{A59BC899-3167-49CD-830B-46E44546E053}" presName="linNode" presStyleCnt="0"/>
      <dgm:spPr/>
    </dgm:pt>
    <dgm:pt modelId="{2575D98B-D827-494B-959B-78AC39093308}" type="pres">
      <dgm:prSet presAssocID="{A59BC899-3167-49CD-830B-46E44546E053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CAFBB137-AA65-48F8-8DC3-9C9EAEFCE383}" type="pres">
      <dgm:prSet presAssocID="{A59BC899-3167-49CD-830B-46E44546E053}" presName="descendantText" presStyleLbl="alignAccFollowNode1" presStyleIdx="2" presStyleCnt="4">
        <dgm:presLayoutVars>
          <dgm:bulletEnabled val="1"/>
        </dgm:presLayoutVars>
      </dgm:prSet>
      <dgm:spPr/>
    </dgm:pt>
    <dgm:pt modelId="{7706EC09-1AF6-4919-9439-9B7E529039E9}" type="pres">
      <dgm:prSet presAssocID="{67BB4B1D-FA84-47A3-AA08-7493579757AB}" presName="sp" presStyleCnt="0"/>
      <dgm:spPr/>
    </dgm:pt>
    <dgm:pt modelId="{8E31BFC0-6F20-460C-A907-7E7DF4669DB8}" type="pres">
      <dgm:prSet presAssocID="{86F83FC5-5D0A-458B-AF39-E337845E7D3F}" presName="linNode" presStyleCnt="0"/>
      <dgm:spPr/>
    </dgm:pt>
    <dgm:pt modelId="{6D8876D6-C9B3-4971-B4AF-FC9D4E7FE2F7}" type="pres">
      <dgm:prSet presAssocID="{86F83FC5-5D0A-458B-AF39-E337845E7D3F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14F7476-BF2B-4F7C-A54D-1AD730CF9E64}" type="pres">
      <dgm:prSet presAssocID="{86F83FC5-5D0A-458B-AF39-E337845E7D3F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60DC1601-26C2-4220-A532-4414ADA7FFDE}" type="presOf" srcId="{FC2B6CB8-D084-44CA-B58B-6F32861A40B4}" destId="{72A765D9-8CB0-467D-8B45-F4E764EF24C6}" srcOrd="0" destOrd="0" presId="urn:microsoft.com/office/officeart/2005/8/layout/vList5"/>
    <dgm:cxn modelId="{F8314601-D805-40D1-85F5-02342CF02D47}" type="presOf" srcId="{A59BC899-3167-49CD-830B-46E44546E053}" destId="{2575D98B-D827-494B-959B-78AC39093308}" srcOrd="0" destOrd="0" presId="urn:microsoft.com/office/officeart/2005/8/layout/vList5"/>
    <dgm:cxn modelId="{233E2815-FD78-4AE0-969C-1B52A8237B00}" srcId="{A59BC899-3167-49CD-830B-46E44546E053}" destId="{5B258553-6B12-4FE6-92B6-62D9199CB783}" srcOrd="0" destOrd="0" parTransId="{9C9FCA83-E405-4101-A47C-9D3776600E5A}" sibTransId="{C91DAE7D-309A-4098-9F9B-4E2A9A1ED39D}"/>
    <dgm:cxn modelId="{4F301116-BD67-446A-9507-6E6710AC3243}" srcId="{86F83FC5-5D0A-458B-AF39-E337845E7D3F}" destId="{F74C4762-1B02-4A97-BDBF-585C1B06C078}" srcOrd="2" destOrd="0" parTransId="{6827618D-C997-4A3A-B047-2C17B39BB889}" sibTransId="{6CA31F3E-EDC8-4B73-B860-7A7315AB8DBD}"/>
    <dgm:cxn modelId="{56265E20-523C-43AC-940D-0BB3A4BC40F9}" srcId="{86F83FC5-5D0A-458B-AF39-E337845E7D3F}" destId="{1ECC324B-A01F-49CB-BC92-ADA2D6EF152F}" srcOrd="0" destOrd="0" parTransId="{211819D5-73AF-4178-8A9B-A77FF8F5A5CC}" sibTransId="{BB0CEA72-4C4B-4655-8778-22B9E04767F4}"/>
    <dgm:cxn modelId="{245A682A-5035-486F-B7CE-142C6184CA95}" srcId="{FC2B6CB8-D084-44CA-B58B-6F32861A40B4}" destId="{36086950-8EDE-4031-AD19-82A69902D3E6}" srcOrd="0" destOrd="0" parTransId="{9F1CD688-248C-42AE-867F-F58CA67DF341}" sibTransId="{F83D7A2B-C6F7-4F9A-A534-D1F2D9113557}"/>
    <dgm:cxn modelId="{A1E8402E-DD6B-4850-BCCA-DE6C9531959F}" srcId="{900CE983-37B8-4E6A-B554-30313CF886BF}" destId="{86F83FC5-5D0A-458B-AF39-E337845E7D3F}" srcOrd="3" destOrd="0" parTransId="{0945BE34-3B3C-4F94-AB54-BAF8C8803222}" sibTransId="{05EECA37-B2AA-4639-9EED-45BE6175F3F0}"/>
    <dgm:cxn modelId="{7644AD30-9662-4DAB-8C74-3DB56354314F}" type="presOf" srcId="{ACD218E4-5DE5-487E-AA3A-B555F892E762}" destId="{EBEAA4A8-7F08-4FC3-9E2F-95A7CBC1CD33}" srcOrd="0" destOrd="0" presId="urn:microsoft.com/office/officeart/2005/8/layout/vList5"/>
    <dgm:cxn modelId="{4DE4EC47-DC10-47A9-833E-8C6BD45E05B1}" type="presOf" srcId="{1ECC324B-A01F-49CB-BC92-ADA2D6EF152F}" destId="{B14F7476-BF2B-4F7C-A54D-1AD730CF9E64}" srcOrd="0" destOrd="0" presId="urn:microsoft.com/office/officeart/2005/8/layout/vList5"/>
    <dgm:cxn modelId="{06E31B53-1FB9-420F-9857-9D286E5E7B23}" type="presOf" srcId="{36086950-8EDE-4031-AD19-82A69902D3E6}" destId="{6629ABBD-2D88-49BD-81AD-641D95FCEF8D}" srcOrd="0" destOrd="0" presId="urn:microsoft.com/office/officeart/2005/8/layout/vList5"/>
    <dgm:cxn modelId="{20B3577F-C2FA-452E-87C6-4CF323B0B18E}" type="presOf" srcId="{F74C4762-1B02-4A97-BDBF-585C1B06C078}" destId="{B14F7476-BF2B-4F7C-A54D-1AD730CF9E64}" srcOrd="0" destOrd="2" presId="urn:microsoft.com/office/officeart/2005/8/layout/vList5"/>
    <dgm:cxn modelId="{770E4192-FF6F-49FC-A78D-57E66CD7DF9D}" srcId="{900CE983-37B8-4E6A-B554-30313CF886BF}" destId="{34F291A7-4F4D-4CBF-A651-2F9A03EC4706}" srcOrd="1" destOrd="0" parTransId="{72B58D8A-F76C-4451-A6C9-1B60AA53271D}" sibTransId="{B2D662B4-0F1F-4445-B20A-7CE780FE0259}"/>
    <dgm:cxn modelId="{61AC9796-DDD5-49AC-8608-D652B6E64647}" type="presOf" srcId="{5B258553-6B12-4FE6-92B6-62D9199CB783}" destId="{CAFBB137-AA65-48F8-8DC3-9C9EAEFCE383}" srcOrd="0" destOrd="0" presId="urn:microsoft.com/office/officeart/2005/8/layout/vList5"/>
    <dgm:cxn modelId="{646548A0-E06F-4E43-BB61-6BD4B09FF8B3}" type="presOf" srcId="{86F83FC5-5D0A-458B-AF39-E337845E7D3F}" destId="{6D8876D6-C9B3-4971-B4AF-FC9D4E7FE2F7}" srcOrd="0" destOrd="0" presId="urn:microsoft.com/office/officeart/2005/8/layout/vList5"/>
    <dgm:cxn modelId="{11CC98A4-864E-4554-B236-3943DEAA2018}" type="presOf" srcId="{9B564FF5-C521-4D06-9F94-74B30A8EDEFC}" destId="{B14F7476-BF2B-4F7C-A54D-1AD730CF9E64}" srcOrd="0" destOrd="1" presId="urn:microsoft.com/office/officeart/2005/8/layout/vList5"/>
    <dgm:cxn modelId="{9A1013BB-C521-48F1-A3F1-ADD9B54B30BF}" srcId="{900CE983-37B8-4E6A-B554-30313CF886BF}" destId="{A59BC899-3167-49CD-830B-46E44546E053}" srcOrd="2" destOrd="0" parTransId="{432A1511-5B27-478F-9EBF-2D8A8D573487}" sibTransId="{67BB4B1D-FA84-47A3-AA08-7493579757AB}"/>
    <dgm:cxn modelId="{BFAAB2DA-94B2-4A41-A7BA-E755502E7A3D}" type="presOf" srcId="{900CE983-37B8-4E6A-B554-30313CF886BF}" destId="{3A6C49E1-9A63-4EBB-9D52-15AE2EEBDD0F}" srcOrd="0" destOrd="0" presId="urn:microsoft.com/office/officeart/2005/8/layout/vList5"/>
    <dgm:cxn modelId="{1724DDE9-20E8-40DD-BED1-28223E73CFF3}" srcId="{34F291A7-4F4D-4CBF-A651-2F9A03EC4706}" destId="{ACD218E4-5DE5-487E-AA3A-B555F892E762}" srcOrd="0" destOrd="0" parTransId="{7976DF32-EEDF-49A1-9CBD-B4594DD076DE}" sibTransId="{33C5FB20-8B87-46A2-B242-032F57D0D78E}"/>
    <dgm:cxn modelId="{833F7DEE-FC1F-4FC3-A22F-9E6CCA45EA98}" srcId="{86F83FC5-5D0A-458B-AF39-E337845E7D3F}" destId="{9B564FF5-C521-4D06-9F94-74B30A8EDEFC}" srcOrd="1" destOrd="0" parTransId="{01CE7345-EB4E-493E-A6BA-C31F79FA4D69}" sibTransId="{AECC7CC1-6B71-428F-93B6-0C5AE52B8F0D}"/>
    <dgm:cxn modelId="{279002F1-6DF3-401A-A0C6-4095021CEF4A}" type="presOf" srcId="{34F291A7-4F4D-4CBF-A651-2F9A03EC4706}" destId="{4693B500-ED73-4570-B837-A57E50F8F7FD}" srcOrd="0" destOrd="0" presId="urn:microsoft.com/office/officeart/2005/8/layout/vList5"/>
    <dgm:cxn modelId="{246F2EF3-B09F-4B32-B1B9-3C7FBE3FD50A}" srcId="{900CE983-37B8-4E6A-B554-30313CF886BF}" destId="{FC2B6CB8-D084-44CA-B58B-6F32861A40B4}" srcOrd="0" destOrd="0" parTransId="{DDF66849-D871-471C-96E8-F9D3C20F25D5}" sibTransId="{6430D18A-1B93-4974-BCFA-10EAF3E36099}"/>
    <dgm:cxn modelId="{279833DE-39A2-407F-A02D-9AFB6AF4958A}" type="presParOf" srcId="{3A6C49E1-9A63-4EBB-9D52-15AE2EEBDD0F}" destId="{C2255580-0A0F-4D82-B4F4-0318442B4038}" srcOrd="0" destOrd="0" presId="urn:microsoft.com/office/officeart/2005/8/layout/vList5"/>
    <dgm:cxn modelId="{9C23DAFD-FB35-4DC0-9C57-E9D196A8E95A}" type="presParOf" srcId="{C2255580-0A0F-4D82-B4F4-0318442B4038}" destId="{72A765D9-8CB0-467D-8B45-F4E764EF24C6}" srcOrd="0" destOrd="0" presId="urn:microsoft.com/office/officeart/2005/8/layout/vList5"/>
    <dgm:cxn modelId="{8269BF35-5BD9-47BC-89F6-7167F03C56DE}" type="presParOf" srcId="{C2255580-0A0F-4D82-B4F4-0318442B4038}" destId="{6629ABBD-2D88-49BD-81AD-641D95FCEF8D}" srcOrd="1" destOrd="0" presId="urn:microsoft.com/office/officeart/2005/8/layout/vList5"/>
    <dgm:cxn modelId="{D1533A83-BE7C-490A-878F-C35D3FE55BD8}" type="presParOf" srcId="{3A6C49E1-9A63-4EBB-9D52-15AE2EEBDD0F}" destId="{5BE31386-6038-4AC2-BF70-41221F32EEE6}" srcOrd="1" destOrd="0" presId="urn:microsoft.com/office/officeart/2005/8/layout/vList5"/>
    <dgm:cxn modelId="{BF3157DD-1639-48F1-8EDF-419997BF127C}" type="presParOf" srcId="{3A6C49E1-9A63-4EBB-9D52-15AE2EEBDD0F}" destId="{6D38AAA6-829F-4BDB-B87E-AA3E6A6CCFBF}" srcOrd="2" destOrd="0" presId="urn:microsoft.com/office/officeart/2005/8/layout/vList5"/>
    <dgm:cxn modelId="{8FDE0F87-9053-4E53-9A66-7DE650145781}" type="presParOf" srcId="{6D38AAA6-829F-4BDB-B87E-AA3E6A6CCFBF}" destId="{4693B500-ED73-4570-B837-A57E50F8F7FD}" srcOrd="0" destOrd="0" presId="urn:microsoft.com/office/officeart/2005/8/layout/vList5"/>
    <dgm:cxn modelId="{D55F15E6-7D0B-46A3-B886-BF7CE5D0FE38}" type="presParOf" srcId="{6D38AAA6-829F-4BDB-B87E-AA3E6A6CCFBF}" destId="{EBEAA4A8-7F08-4FC3-9E2F-95A7CBC1CD33}" srcOrd="1" destOrd="0" presId="urn:microsoft.com/office/officeart/2005/8/layout/vList5"/>
    <dgm:cxn modelId="{09BA46E5-2A85-4E00-A76D-7A4AEDEB1633}" type="presParOf" srcId="{3A6C49E1-9A63-4EBB-9D52-15AE2EEBDD0F}" destId="{9120C4E5-99E4-48AE-9E9A-BE6BE3AE2B70}" srcOrd="3" destOrd="0" presId="urn:microsoft.com/office/officeart/2005/8/layout/vList5"/>
    <dgm:cxn modelId="{CEAE3512-8F1B-4E67-AD86-4231B9D2A578}" type="presParOf" srcId="{3A6C49E1-9A63-4EBB-9D52-15AE2EEBDD0F}" destId="{63210576-444D-440D-8C7E-F154952DD51B}" srcOrd="4" destOrd="0" presId="urn:microsoft.com/office/officeart/2005/8/layout/vList5"/>
    <dgm:cxn modelId="{30DEACD4-0CDE-4BD2-9640-77357909F53F}" type="presParOf" srcId="{63210576-444D-440D-8C7E-F154952DD51B}" destId="{2575D98B-D827-494B-959B-78AC39093308}" srcOrd="0" destOrd="0" presId="urn:microsoft.com/office/officeart/2005/8/layout/vList5"/>
    <dgm:cxn modelId="{1F4746C1-6547-4833-9F9C-B294D1E5BA66}" type="presParOf" srcId="{63210576-444D-440D-8C7E-F154952DD51B}" destId="{CAFBB137-AA65-48F8-8DC3-9C9EAEFCE383}" srcOrd="1" destOrd="0" presId="urn:microsoft.com/office/officeart/2005/8/layout/vList5"/>
    <dgm:cxn modelId="{8EC88577-4870-4B01-BA7B-4C9C0E03CE90}" type="presParOf" srcId="{3A6C49E1-9A63-4EBB-9D52-15AE2EEBDD0F}" destId="{7706EC09-1AF6-4919-9439-9B7E529039E9}" srcOrd="5" destOrd="0" presId="urn:microsoft.com/office/officeart/2005/8/layout/vList5"/>
    <dgm:cxn modelId="{0C7A8BD6-7290-4DFC-BEB5-B4A13C8A5FF2}" type="presParOf" srcId="{3A6C49E1-9A63-4EBB-9D52-15AE2EEBDD0F}" destId="{8E31BFC0-6F20-460C-A907-7E7DF4669DB8}" srcOrd="6" destOrd="0" presId="urn:microsoft.com/office/officeart/2005/8/layout/vList5"/>
    <dgm:cxn modelId="{A14DEC7B-8D11-4195-9EC8-ADFFCD8C9E60}" type="presParOf" srcId="{8E31BFC0-6F20-460C-A907-7E7DF4669DB8}" destId="{6D8876D6-C9B3-4971-B4AF-FC9D4E7FE2F7}" srcOrd="0" destOrd="0" presId="urn:microsoft.com/office/officeart/2005/8/layout/vList5"/>
    <dgm:cxn modelId="{CD2B0A4A-58AF-423C-8CD5-4680038DDC48}" type="presParOf" srcId="{8E31BFC0-6F20-460C-A907-7E7DF4669DB8}" destId="{B14F7476-BF2B-4F7C-A54D-1AD730CF9E6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052D67-5B82-448E-94A8-DCEE6DC3BAB1}" type="doc">
      <dgm:prSet loTypeId="urn:microsoft.com/office/officeart/2016/7/layout/BasicLinearProcessNumbered" loCatId="process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95E90D16-C2DB-4D1B-B016-8CC82CC1F8AC}">
      <dgm:prSet/>
      <dgm:spPr/>
      <dgm:t>
        <a:bodyPr/>
        <a:lstStyle/>
        <a:p>
          <a:r>
            <a:rPr lang="en-US"/>
            <a:t>Flow uses Connectors to interact with Services</a:t>
          </a:r>
        </a:p>
      </dgm:t>
    </dgm:pt>
    <dgm:pt modelId="{F41D4805-7782-425A-9A23-640C89D5F3B9}" type="parTrans" cxnId="{2BEB06C6-A1C4-4DEE-BDCF-E0CDFFB6B57D}">
      <dgm:prSet/>
      <dgm:spPr/>
      <dgm:t>
        <a:bodyPr/>
        <a:lstStyle/>
        <a:p>
          <a:endParaRPr lang="en-US"/>
        </a:p>
      </dgm:t>
    </dgm:pt>
    <dgm:pt modelId="{60D0AE32-E5EA-4933-9730-00742DC1C591}" type="sibTrans" cxnId="{2BEB06C6-A1C4-4DEE-BDCF-E0CDFFB6B57D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99CE6AD5-433F-4B6A-9B8C-13379CE33413}">
      <dgm:prSet/>
      <dgm:spPr/>
      <dgm:t>
        <a:bodyPr/>
        <a:lstStyle/>
        <a:p>
          <a:r>
            <a:rPr lang="en-US"/>
            <a:t>SharePoint is a Service accessed via the SharePoint Connector</a:t>
          </a:r>
        </a:p>
      </dgm:t>
    </dgm:pt>
    <dgm:pt modelId="{3BD775D4-7165-44D1-B688-96CD36F843B9}" type="parTrans" cxnId="{0847DEC1-0179-40A7-87CC-41FF10FEEED2}">
      <dgm:prSet/>
      <dgm:spPr/>
      <dgm:t>
        <a:bodyPr/>
        <a:lstStyle/>
        <a:p>
          <a:endParaRPr lang="en-US"/>
        </a:p>
      </dgm:t>
    </dgm:pt>
    <dgm:pt modelId="{1D27F01F-574F-478A-B82A-C1442AC3B6D6}" type="sibTrans" cxnId="{0847DEC1-0179-40A7-87CC-41FF10FEEED2}">
      <dgm:prSet/>
      <dgm:spPr/>
      <dgm:t>
        <a:bodyPr/>
        <a:lstStyle/>
        <a:p>
          <a:endParaRPr lang="en-US"/>
        </a:p>
      </dgm:t>
    </dgm:pt>
    <dgm:pt modelId="{589D4EBA-A590-4A74-8892-B5F7F2A87C8D}">
      <dgm:prSet/>
      <dgm:spPr/>
      <dgm:t>
        <a:bodyPr/>
        <a:lstStyle/>
        <a:p>
          <a:r>
            <a:rPr lang="en-US" dirty="0"/>
            <a:t>Currently there are over </a:t>
          </a:r>
          <a:r>
            <a:rPr lang="en-US" strike="sngStrike" dirty="0"/>
            <a:t>110</a:t>
          </a:r>
          <a:r>
            <a:rPr lang="en-US" dirty="0"/>
            <a:t>  </a:t>
          </a:r>
          <a:r>
            <a:rPr lang="en-US" strike="sngStrike" dirty="0"/>
            <a:t>120+</a:t>
          </a:r>
          <a:r>
            <a:rPr lang="en-US" dirty="0"/>
            <a:t> ??? services</a:t>
          </a:r>
        </a:p>
      </dgm:t>
    </dgm:pt>
    <dgm:pt modelId="{610776E8-6749-4CC9-B5A0-BCC9EE13C756}" type="parTrans" cxnId="{684B8A96-DC65-45A3-8691-B544C7E80499}">
      <dgm:prSet/>
      <dgm:spPr/>
      <dgm:t>
        <a:bodyPr/>
        <a:lstStyle/>
        <a:p>
          <a:endParaRPr lang="en-US"/>
        </a:p>
      </dgm:t>
    </dgm:pt>
    <dgm:pt modelId="{4FCC97B4-C02B-417D-A0DB-4E7EC9697CCF}" type="sibTrans" cxnId="{684B8A96-DC65-45A3-8691-B544C7E8049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F6BDBDC-3C36-4F25-873D-EF4668B4949B}">
      <dgm:prSet/>
      <dgm:spPr/>
      <dgm:t>
        <a:bodyPr/>
        <a:lstStyle/>
        <a:p>
          <a:r>
            <a:rPr lang="en-US"/>
            <a:t>More coming all the time</a:t>
          </a:r>
        </a:p>
      </dgm:t>
    </dgm:pt>
    <dgm:pt modelId="{54C1FD43-3BE4-48C3-9D72-D1D7486B2EF3}" type="parTrans" cxnId="{19A8506A-29F7-4507-9C97-007168266349}">
      <dgm:prSet/>
      <dgm:spPr/>
      <dgm:t>
        <a:bodyPr/>
        <a:lstStyle/>
        <a:p>
          <a:endParaRPr lang="en-US"/>
        </a:p>
      </dgm:t>
    </dgm:pt>
    <dgm:pt modelId="{30FE856E-283D-411D-8740-C629096D5CBB}" type="sibTrans" cxnId="{19A8506A-29F7-4507-9C97-007168266349}">
      <dgm:prSet/>
      <dgm:spPr/>
      <dgm:t>
        <a:bodyPr/>
        <a:lstStyle/>
        <a:p>
          <a:endParaRPr lang="en-US"/>
        </a:p>
      </dgm:t>
    </dgm:pt>
    <dgm:pt modelId="{260182DF-383A-4508-8058-190212F5C5DF}" type="pres">
      <dgm:prSet presAssocID="{EF052D67-5B82-448E-94A8-DCEE6DC3BAB1}" presName="Name0" presStyleCnt="0">
        <dgm:presLayoutVars>
          <dgm:animLvl val="lvl"/>
          <dgm:resizeHandles val="exact"/>
        </dgm:presLayoutVars>
      </dgm:prSet>
      <dgm:spPr/>
    </dgm:pt>
    <dgm:pt modelId="{C1A98E61-44A1-4E88-A6AF-0D38B703208C}" type="pres">
      <dgm:prSet presAssocID="{95E90D16-C2DB-4D1B-B016-8CC82CC1F8AC}" presName="compositeNode" presStyleCnt="0">
        <dgm:presLayoutVars>
          <dgm:bulletEnabled val="1"/>
        </dgm:presLayoutVars>
      </dgm:prSet>
      <dgm:spPr/>
    </dgm:pt>
    <dgm:pt modelId="{AE32C9C7-337A-4567-8CFC-7A48164D0D6B}" type="pres">
      <dgm:prSet presAssocID="{95E90D16-C2DB-4D1B-B016-8CC82CC1F8AC}" presName="bgRect" presStyleLbl="bgAccFollowNode1" presStyleIdx="0" presStyleCnt="2"/>
      <dgm:spPr/>
    </dgm:pt>
    <dgm:pt modelId="{D3FB1F9E-18A7-4131-8188-EBC8B2EC0120}" type="pres">
      <dgm:prSet presAssocID="{60D0AE32-E5EA-4933-9730-00742DC1C591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BEB03780-DC4C-45CF-91FC-FF20027ACE36}" type="pres">
      <dgm:prSet presAssocID="{95E90D16-C2DB-4D1B-B016-8CC82CC1F8AC}" presName="bottomLine" presStyleLbl="alignNode1" presStyleIdx="1" presStyleCnt="4">
        <dgm:presLayoutVars/>
      </dgm:prSet>
      <dgm:spPr/>
    </dgm:pt>
    <dgm:pt modelId="{B88FF42B-9429-4892-B713-DE5ADC24277E}" type="pres">
      <dgm:prSet presAssocID="{95E90D16-C2DB-4D1B-B016-8CC82CC1F8AC}" presName="nodeText" presStyleLbl="bgAccFollowNode1" presStyleIdx="0" presStyleCnt="2">
        <dgm:presLayoutVars>
          <dgm:bulletEnabled val="1"/>
        </dgm:presLayoutVars>
      </dgm:prSet>
      <dgm:spPr/>
    </dgm:pt>
    <dgm:pt modelId="{DB93DDDD-CCCB-4285-82DB-BA314F2D2017}" type="pres">
      <dgm:prSet presAssocID="{60D0AE32-E5EA-4933-9730-00742DC1C591}" presName="sibTrans" presStyleCnt="0"/>
      <dgm:spPr/>
    </dgm:pt>
    <dgm:pt modelId="{CEB1D135-A0C4-4709-BE66-B6E274D542E3}" type="pres">
      <dgm:prSet presAssocID="{589D4EBA-A590-4A74-8892-B5F7F2A87C8D}" presName="compositeNode" presStyleCnt="0">
        <dgm:presLayoutVars>
          <dgm:bulletEnabled val="1"/>
        </dgm:presLayoutVars>
      </dgm:prSet>
      <dgm:spPr/>
    </dgm:pt>
    <dgm:pt modelId="{C08779E2-45F3-4757-9AEA-4FCEC304B1BA}" type="pres">
      <dgm:prSet presAssocID="{589D4EBA-A590-4A74-8892-B5F7F2A87C8D}" presName="bgRect" presStyleLbl="bgAccFollowNode1" presStyleIdx="1" presStyleCnt="2"/>
      <dgm:spPr/>
    </dgm:pt>
    <dgm:pt modelId="{478C5622-47C1-4558-B5CB-C1ACA3D230FC}" type="pres">
      <dgm:prSet presAssocID="{4FCC97B4-C02B-417D-A0DB-4E7EC9697CCF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44F7B5EE-8707-4CDA-B4F6-F07F0A8B6DB9}" type="pres">
      <dgm:prSet presAssocID="{589D4EBA-A590-4A74-8892-B5F7F2A87C8D}" presName="bottomLine" presStyleLbl="alignNode1" presStyleIdx="3" presStyleCnt="4">
        <dgm:presLayoutVars/>
      </dgm:prSet>
      <dgm:spPr/>
    </dgm:pt>
    <dgm:pt modelId="{6863DD1C-6F0D-4167-BF8A-66D0BCDE755F}" type="pres">
      <dgm:prSet presAssocID="{589D4EBA-A590-4A74-8892-B5F7F2A87C8D}" presName="nodeText" presStyleLbl="bgAccFollowNode1" presStyleIdx="1" presStyleCnt="2">
        <dgm:presLayoutVars>
          <dgm:bulletEnabled val="1"/>
        </dgm:presLayoutVars>
      </dgm:prSet>
      <dgm:spPr/>
    </dgm:pt>
  </dgm:ptLst>
  <dgm:cxnLst>
    <dgm:cxn modelId="{C29E4519-D2CC-47A3-83DF-AA2826303270}" type="presOf" srcId="{95E90D16-C2DB-4D1B-B016-8CC82CC1F8AC}" destId="{B88FF42B-9429-4892-B713-DE5ADC24277E}" srcOrd="1" destOrd="0" presId="urn:microsoft.com/office/officeart/2016/7/layout/BasicLinearProcessNumbered"/>
    <dgm:cxn modelId="{1CD11523-5DF4-4B72-A4AE-953403EEF4F7}" type="presOf" srcId="{589D4EBA-A590-4A74-8892-B5F7F2A87C8D}" destId="{6863DD1C-6F0D-4167-BF8A-66D0BCDE755F}" srcOrd="1" destOrd="0" presId="urn:microsoft.com/office/officeart/2016/7/layout/BasicLinearProcessNumbered"/>
    <dgm:cxn modelId="{19A8506A-29F7-4507-9C97-007168266349}" srcId="{589D4EBA-A590-4A74-8892-B5F7F2A87C8D}" destId="{7F6BDBDC-3C36-4F25-873D-EF4668B4949B}" srcOrd="0" destOrd="0" parTransId="{54C1FD43-3BE4-48C3-9D72-D1D7486B2EF3}" sibTransId="{30FE856E-283D-411D-8740-C629096D5CBB}"/>
    <dgm:cxn modelId="{5B006176-01FC-4334-B5D7-5E9440DABDEC}" type="presOf" srcId="{99CE6AD5-433F-4B6A-9B8C-13379CE33413}" destId="{B88FF42B-9429-4892-B713-DE5ADC24277E}" srcOrd="0" destOrd="1" presId="urn:microsoft.com/office/officeart/2016/7/layout/BasicLinearProcessNumbered"/>
    <dgm:cxn modelId="{874F1C93-B6F7-431A-9526-3004C744ABD1}" type="presOf" srcId="{4FCC97B4-C02B-417D-A0DB-4E7EC9697CCF}" destId="{478C5622-47C1-4558-B5CB-C1ACA3D230FC}" srcOrd="0" destOrd="0" presId="urn:microsoft.com/office/officeart/2016/7/layout/BasicLinearProcessNumbered"/>
    <dgm:cxn modelId="{684B8A96-DC65-45A3-8691-B544C7E80499}" srcId="{EF052D67-5B82-448E-94A8-DCEE6DC3BAB1}" destId="{589D4EBA-A590-4A74-8892-B5F7F2A87C8D}" srcOrd="1" destOrd="0" parTransId="{610776E8-6749-4CC9-B5A0-BCC9EE13C756}" sibTransId="{4FCC97B4-C02B-417D-A0DB-4E7EC9697CCF}"/>
    <dgm:cxn modelId="{A5F214B2-825D-4595-A97C-87973ADC69F7}" type="presOf" srcId="{589D4EBA-A590-4A74-8892-B5F7F2A87C8D}" destId="{C08779E2-45F3-4757-9AEA-4FCEC304B1BA}" srcOrd="0" destOrd="0" presId="urn:microsoft.com/office/officeart/2016/7/layout/BasicLinearProcessNumbered"/>
    <dgm:cxn modelId="{D056E0B3-37C5-4338-ADB6-6C27F70E3574}" type="presOf" srcId="{60D0AE32-E5EA-4933-9730-00742DC1C591}" destId="{D3FB1F9E-18A7-4131-8188-EBC8B2EC0120}" srcOrd="0" destOrd="0" presId="urn:microsoft.com/office/officeart/2016/7/layout/BasicLinearProcessNumbered"/>
    <dgm:cxn modelId="{0847DEC1-0179-40A7-87CC-41FF10FEEED2}" srcId="{95E90D16-C2DB-4D1B-B016-8CC82CC1F8AC}" destId="{99CE6AD5-433F-4B6A-9B8C-13379CE33413}" srcOrd="0" destOrd="0" parTransId="{3BD775D4-7165-44D1-B688-96CD36F843B9}" sibTransId="{1D27F01F-574F-478A-B82A-C1442AC3B6D6}"/>
    <dgm:cxn modelId="{1D1801C4-967D-41D6-A998-6DABD4A14E43}" type="presOf" srcId="{EF052D67-5B82-448E-94A8-DCEE6DC3BAB1}" destId="{260182DF-383A-4508-8058-190212F5C5DF}" srcOrd="0" destOrd="0" presId="urn:microsoft.com/office/officeart/2016/7/layout/BasicLinearProcessNumbered"/>
    <dgm:cxn modelId="{2BEB06C6-A1C4-4DEE-BDCF-E0CDFFB6B57D}" srcId="{EF052D67-5B82-448E-94A8-DCEE6DC3BAB1}" destId="{95E90D16-C2DB-4D1B-B016-8CC82CC1F8AC}" srcOrd="0" destOrd="0" parTransId="{F41D4805-7782-425A-9A23-640C89D5F3B9}" sibTransId="{60D0AE32-E5EA-4933-9730-00742DC1C591}"/>
    <dgm:cxn modelId="{6715DED0-AB5F-44BC-B35E-402318B40606}" type="presOf" srcId="{95E90D16-C2DB-4D1B-B016-8CC82CC1F8AC}" destId="{AE32C9C7-337A-4567-8CFC-7A48164D0D6B}" srcOrd="0" destOrd="0" presId="urn:microsoft.com/office/officeart/2016/7/layout/BasicLinearProcessNumbered"/>
    <dgm:cxn modelId="{045636E6-EFA7-43F3-A128-14C112E20653}" type="presOf" srcId="{7F6BDBDC-3C36-4F25-873D-EF4668B4949B}" destId="{6863DD1C-6F0D-4167-BF8A-66D0BCDE755F}" srcOrd="0" destOrd="1" presId="urn:microsoft.com/office/officeart/2016/7/layout/BasicLinearProcessNumbered"/>
    <dgm:cxn modelId="{F0321AD1-376F-4AF3-BFD2-0580BC072D80}" type="presParOf" srcId="{260182DF-383A-4508-8058-190212F5C5DF}" destId="{C1A98E61-44A1-4E88-A6AF-0D38B703208C}" srcOrd="0" destOrd="0" presId="urn:microsoft.com/office/officeart/2016/7/layout/BasicLinearProcessNumbered"/>
    <dgm:cxn modelId="{E2FD492B-7F87-42D1-B558-0B399C7CE5E8}" type="presParOf" srcId="{C1A98E61-44A1-4E88-A6AF-0D38B703208C}" destId="{AE32C9C7-337A-4567-8CFC-7A48164D0D6B}" srcOrd="0" destOrd="0" presId="urn:microsoft.com/office/officeart/2016/7/layout/BasicLinearProcessNumbered"/>
    <dgm:cxn modelId="{B572D1FE-6DF3-467F-AC1A-510EC94E4C3B}" type="presParOf" srcId="{C1A98E61-44A1-4E88-A6AF-0D38B703208C}" destId="{D3FB1F9E-18A7-4131-8188-EBC8B2EC0120}" srcOrd="1" destOrd="0" presId="urn:microsoft.com/office/officeart/2016/7/layout/BasicLinearProcessNumbered"/>
    <dgm:cxn modelId="{988F6439-1A03-47CF-8683-083DA07823B0}" type="presParOf" srcId="{C1A98E61-44A1-4E88-A6AF-0D38B703208C}" destId="{BEB03780-DC4C-45CF-91FC-FF20027ACE36}" srcOrd="2" destOrd="0" presId="urn:microsoft.com/office/officeart/2016/7/layout/BasicLinearProcessNumbered"/>
    <dgm:cxn modelId="{A36A06F9-FFD1-41B4-9334-D742B6CCBAE5}" type="presParOf" srcId="{C1A98E61-44A1-4E88-A6AF-0D38B703208C}" destId="{B88FF42B-9429-4892-B713-DE5ADC24277E}" srcOrd="3" destOrd="0" presId="urn:microsoft.com/office/officeart/2016/7/layout/BasicLinearProcessNumbered"/>
    <dgm:cxn modelId="{5906A010-8354-4CD5-ABA3-6F16029A6DAC}" type="presParOf" srcId="{260182DF-383A-4508-8058-190212F5C5DF}" destId="{DB93DDDD-CCCB-4285-82DB-BA314F2D2017}" srcOrd="1" destOrd="0" presId="urn:microsoft.com/office/officeart/2016/7/layout/BasicLinearProcessNumbered"/>
    <dgm:cxn modelId="{F45B2899-4AD7-410B-8262-8E99593FCEB4}" type="presParOf" srcId="{260182DF-383A-4508-8058-190212F5C5DF}" destId="{CEB1D135-A0C4-4709-BE66-B6E274D542E3}" srcOrd="2" destOrd="0" presId="urn:microsoft.com/office/officeart/2016/7/layout/BasicLinearProcessNumbered"/>
    <dgm:cxn modelId="{99B7F6D9-AFDA-4F2A-B964-98D61EC85B4D}" type="presParOf" srcId="{CEB1D135-A0C4-4709-BE66-B6E274D542E3}" destId="{C08779E2-45F3-4757-9AEA-4FCEC304B1BA}" srcOrd="0" destOrd="0" presId="urn:microsoft.com/office/officeart/2016/7/layout/BasicLinearProcessNumbered"/>
    <dgm:cxn modelId="{A3D40DAF-FDA2-4304-B3ED-CD5E35AF8E38}" type="presParOf" srcId="{CEB1D135-A0C4-4709-BE66-B6E274D542E3}" destId="{478C5622-47C1-4558-B5CB-C1ACA3D230FC}" srcOrd="1" destOrd="0" presId="urn:microsoft.com/office/officeart/2016/7/layout/BasicLinearProcessNumbered"/>
    <dgm:cxn modelId="{3E33F2A6-E41B-445A-8A40-DA4CE92DB6C3}" type="presParOf" srcId="{CEB1D135-A0C4-4709-BE66-B6E274D542E3}" destId="{44F7B5EE-8707-4CDA-B4F6-F07F0A8B6DB9}" srcOrd="2" destOrd="0" presId="urn:microsoft.com/office/officeart/2016/7/layout/BasicLinearProcessNumbered"/>
    <dgm:cxn modelId="{BC6215FB-AD9A-47B6-95F3-063A28ED688F}" type="presParOf" srcId="{CEB1D135-A0C4-4709-BE66-B6E274D542E3}" destId="{6863DD1C-6F0D-4167-BF8A-66D0BCDE755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12E13C-C0F5-4406-A4E3-5836A16A2BE3}" type="doc">
      <dgm:prSet loTypeId="urn:microsoft.com/office/officeart/2016/7/layout/RepeatingBendingProcessNew" loCatId="process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C2D0D96C-65A5-4890-BE50-A1B1D19066ED}">
      <dgm:prSet/>
      <dgm:spPr/>
      <dgm:t>
        <a:bodyPr/>
        <a:lstStyle/>
        <a:p>
          <a:r>
            <a:rPr lang="en-US" b="0" i="0" dirty="0"/>
            <a:t>An event that can be used to start a Flow</a:t>
          </a:r>
          <a:endParaRPr lang="en-US" dirty="0"/>
        </a:p>
      </dgm:t>
    </dgm:pt>
    <dgm:pt modelId="{30FA00AB-A80A-41E9-B1F6-D6576D76A81B}" type="parTrans" cxnId="{95C3CD34-59BA-4216-A8AA-5A67127C2740}">
      <dgm:prSet/>
      <dgm:spPr/>
      <dgm:t>
        <a:bodyPr/>
        <a:lstStyle/>
        <a:p>
          <a:endParaRPr lang="en-US"/>
        </a:p>
      </dgm:t>
    </dgm:pt>
    <dgm:pt modelId="{82705DB8-4BC2-49FA-9140-F0C1D812D871}" type="sibTrans" cxnId="{95C3CD34-59BA-4216-A8AA-5A67127C2740}">
      <dgm:prSet/>
      <dgm:spPr/>
      <dgm:t>
        <a:bodyPr/>
        <a:lstStyle/>
        <a:p>
          <a:endParaRPr lang="en-US"/>
        </a:p>
      </dgm:t>
    </dgm:pt>
    <dgm:pt modelId="{DA39BB69-F038-4AAE-8C0D-4EF546FD91B7}">
      <dgm:prSet/>
      <dgm:spPr/>
      <dgm:t>
        <a:bodyPr/>
        <a:lstStyle/>
        <a:p>
          <a:r>
            <a:rPr lang="en-US" b="0" i="0" dirty="0"/>
            <a:t>Every Service has different triggers</a:t>
          </a:r>
          <a:endParaRPr lang="en-US" dirty="0"/>
        </a:p>
      </dgm:t>
    </dgm:pt>
    <dgm:pt modelId="{54953E0A-9782-4E36-952D-AA85B5F775A5}" type="parTrans" cxnId="{48796E12-0A95-4227-8FCA-A3A3EA71CF8B}">
      <dgm:prSet/>
      <dgm:spPr/>
      <dgm:t>
        <a:bodyPr/>
        <a:lstStyle/>
        <a:p>
          <a:endParaRPr lang="en-US"/>
        </a:p>
      </dgm:t>
    </dgm:pt>
    <dgm:pt modelId="{6A41A855-638B-4228-BB09-9D4544AAB4A8}" type="sibTrans" cxnId="{48796E12-0A95-4227-8FCA-A3A3EA71CF8B}">
      <dgm:prSet/>
      <dgm:spPr/>
      <dgm:t>
        <a:bodyPr/>
        <a:lstStyle/>
        <a:p>
          <a:endParaRPr lang="en-US"/>
        </a:p>
      </dgm:t>
    </dgm:pt>
    <dgm:pt modelId="{3D60C0D4-A87C-4F03-A01D-657C4DB02CA8}" type="pres">
      <dgm:prSet presAssocID="{C912E13C-C0F5-4406-A4E3-5836A16A2BE3}" presName="Name0" presStyleCnt="0">
        <dgm:presLayoutVars>
          <dgm:dir/>
          <dgm:resizeHandles val="exact"/>
        </dgm:presLayoutVars>
      </dgm:prSet>
      <dgm:spPr/>
    </dgm:pt>
    <dgm:pt modelId="{FAF0CF62-C592-452B-BB01-CE61F5A6A9D9}" type="pres">
      <dgm:prSet presAssocID="{C2D0D96C-65A5-4890-BE50-A1B1D19066ED}" presName="node" presStyleLbl="node1" presStyleIdx="0" presStyleCnt="2">
        <dgm:presLayoutVars>
          <dgm:bulletEnabled val="1"/>
        </dgm:presLayoutVars>
      </dgm:prSet>
      <dgm:spPr/>
    </dgm:pt>
    <dgm:pt modelId="{6777068D-D114-43E9-B473-AB99365AE5BC}" type="pres">
      <dgm:prSet presAssocID="{82705DB8-4BC2-49FA-9140-F0C1D812D871}" presName="sibTrans" presStyleLbl="sibTrans1D1" presStyleIdx="0" presStyleCnt="1"/>
      <dgm:spPr/>
    </dgm:pt>
    <dgm:pt modelId="{4B31A17A-7A63-4C54-BEED-0F5D623E2ADA}" type="pres">
      <dgm:prSet presAssocID="{82705DB8-4BC2-49FA-9140-F0C1D812D871}" presName="connectorText" presStyleLbl="sibTrans1D1" presStyleIdx="0" presStyleCnt="1"/>
      <dgm:spPr/>
    </dgm:pt>
    <dgm:pt modelId="{C2A658B1-374C-43D8-90BE-BE75224D1605}" type="pres">
      <dgm:prSet presAssocID="{DA39BB69-F038-4AAE-8C0D-4EF546FD91B7}" presName="node" presStyleLbl="node1" presStyleIdx="1" presStyleCnt="2">
        <dgm:presLayoutVars>
          <dgm:bulletEnabled val="1"/>
        </dgm:presLayoutVars>
      </dgm:prSet>
      <dgm:spPr/>
    </dgm:pt>
  </dgm:ptLst>
  <dgm:cxnLst>
    <dgm:cxn modelId="{48796E12-0A95-4227-8FCA-A3A3EA71CF8B}" srcId="{C912E13C-C0F5-4406-A4E3-5836A16A2BE3}" destId="{DA39BB69-F038-4AAE-8C0D-4EF546FD91B7}" srcOrd="1" destOrd="0" parTransId="{54953E0A-9782-4E36-952D-AA85B5F775A5}" sibTransId="{6A41A855-638B-4228-BB09-9D4544AAB4A8}"/>
    <dgm:cxn modelId="{A6EFA612-DEA3-476B-BE68-4EFD61D2DD44}" type="presOf" srcId="{82705DB8-4BC2-49FA-9140-F0C1D812D871}" destId="{4B31A17A-7A63-4C54-BEED-0F5D623E2ADA}" srcOrd="1" destOrd="0" presId="urn:microsoft.com/office/officeart/2016/7/layout/RepeatingBendingProcessNew"/>
    <dgm:cxn modelId="{95C3CD34-59BA-4216-A8AA-5A67127C2740}" srcId="{C912E13C-C0F5-4406-A4E3-5836A16A2BE3}" destId="{C2D0D96C-65A5-4890-BE50-A1B1D19066ED}" srcOrd="0" destOrd="0" parTransId="{30FA00AB-A80A-41E9-B1F6-D6576D76A81B}" sibTransId="{82705DB8-4BC2-49FA-9140-F0C1D812D871}"/>
    <dgm:cxn modelId="{F2C7C063-1392-4742-9E60-DD19C49A001A}" type="presOf" srcId="{DA39BB69-F038-4AAE-8C0D-4EF546FD91B7}" destId="{C2A658B1-374C-43D8-90BE-BE75224D1605}" srcOrd="0" destOrd="0" presId="urn:microsoft.com/office/officeart/2016/7/layout/RepeatingBendingProcessNew"/>
    <dgm:cxn modelId="{D4FD0871-353F-4B87-8B63-88220F092523}" type="presOf" srcId="{82705DB8-4BC2-49FA-9140-F0C1D812D871}" destId="{6777068D-D114-43E9-B473-AB99365AE5BC}" srcOrd="0" destOrd="0" presId="urn:microsoft.com/office/officeart/2016/7/layout/RepeatingBendingProcessNew"/>
    <dgm:cxn modelId="{02B84876-9EA9-46CE-A023-A58409341102}" type="presOf" srcId="{C2D0D96C-65A5-4890-BE50-A1B1D19066ED}" destId="{FAF0CF62-C592-452B-BB01-CE61F5A6A9D9}" srcOrd="0" destOrd="0" presId="urn:microsoft.com/office/officeart/2016/7/layout/RepeatingBendingProcessNew"/>
    <dgm:cxn modelId="{5E693391-0C34-4444-A2AF-B9FEF8CA5FC9}" type="presOf" srcId="{C912E13C-C0F5-4406-A4E3-5836A16A2BE3}" destId="{3D60C0D4-A87C-4F03-A01D-657C4DB02CA8}" srcOrd="0" destOrd="0" presId="urn:microsoft.com/office/officeart/2016/7/layout/RepeatingBendingProcessNew"/>
    <dgm:cxn modelId="{D4A26885-7069-41B9-AA44-DF9AC54B1EF3}" type="presParOf" srcId="{3D60C0D4-A87C-4F03-A01D-657C4DB02CA8}" destId="{FAF0CF62-C592-452B-BB01-CE61F5A6A9D9}" srcOrd="0" destOrd="0" presId="urn:microsoft.com/office/officeart/2016/7/layout/RepeatingBendingProcessNew"/>
    <dgm:cxn modelId="{17C844C0-550F-42E9-9B4C-F111480620A5}" type="presParOf" srcId="{3D60C0D4-A87C-4F03-A01D-657C4DB02CA8}" destId="{6777068D-D114-43E9-B473-AB99365AE5BC}" srcOrd="1" destOrd="0" presId="urn:microsoft.com/office/officeart/2016/7/layout/RepeatingBendingProcessNew"/>
    <dgm:cxn modelId="{31B41700-7B8F-4C28-85AA-EB01E74B98F9}" type="presParOf" srcId="{6777068D-D114-43E9-B473-AB99365AE5BC}" destId="{4B31A17A-7A63-4C54-BEED-0F5D623E2ADA}" srcOrd="0" destOrd="0" presId="urn:microsoft.com/office/officeart/2016/7/layout/RepeatingBendingProcessNew"/>
    <dgm:cxn modelId="{D96C80A0-D5B8-4F92-A7CA-62E392F72F53}" type="presParOf" srcId="{3D60C0D4-A87C-4F03-A01D-657C4DB02CA8}" destId="{C2A658B1-374C-43D8-90BE-BE75224D1605}" srcOrd="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8CAD37-18FC-42B1-AC2F-A3B1EEE4081C}" type="doc">
      <dgm:prSet loTypeId="urn:microsoft.com/office/officeart/2005/8/layout/chevron1" loCatId="process" qsTypeId="urn:microsoft.com/office/officeart/2005/8/quickstyle/simple3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042A187-35F4-419B-9257-5DBDFF5E0330}">
      <dgm:prSet/>
      <dgm:spPr/>
      <dgm:t>
        <a:bodyPr/>
        <a:lstStyle/>
        <a:p>
          <a:r>
            <a:rPr lang="en-US" b="0" i="0"/>
            <a:t>Work that is performed</a:t>
          </a:r>
          <a:endParaRPr lang="en-US"/>
        </a:p>
      </dgm:t>
    </dgm:pt>
    <dgm:pt modelId="{6666BFC1-E4A7-46A8-8CA2-F2CBB7E3471A}" type="parTrans" cxnId="{FC428981-B88D-455F-A0A9-D4669DC1E949}">
      <dgm:prSet/>
      <dgm:spPr/>
      <dgm:t>
        <a:bodyPr/>
        <a:lstStyle/>
        <a:p>
          <a:endParaRPr lang="en-US"/>
        </a:p>
      </dgm:t>
    </dgm:pt>
    <dgm:pt modelId="{421547C8-6CB2-4533-BFAA-BB185419AB97}" type="sibTrans" cxnId="{FC428981-B88D-455F-A0A9-D4669DC1E949}">
      <dgm:prSet/>
      <dgm:spPr/>
      <dgm:t>
        <a:bodyPr/>
        <a:lstStyle/>
        <a:p>
          <a:endParaRPr lang="en-US" dirty="0"/>
        </a:p>
      </dgm:t>
    </dgm:pt>
    <dgm:pt modelId="{2F1C3E65-3290-47C0-AA6B-FDE4AFBCAA50}">
      <dgm:prSet/>
      <dgm:spPr/>
      <dgm:t>
        <a:bodyPr/>
        <a:lstStyle/>
        <a:p>
          <a:r>
            <a:rPr lang="en-US" b="0" i="0"/>
            <a:t>Every Service has different Actions </a:t>
          </a:r>
          <a:endParaRPr lang="en-US"/>
        </a:p>
      </dgm:t>
    </dgm:pt>
    <dgm:pt modelId="{E2199CFB-BDF3-4545-9FD8-6CBB2870D2A3}" type="parTrans" cxnId="{1415AFA3-CF21-42F1-8CF9-7A877E2F4A37}">
      <dgm:prSet/>
      <dgm:spPr/>
      <dgm:t>
        <a:bodyPr/>
        <a:lstStyle/>
        <a:p>
          <a:endParaRPr lang="en-US"/>
        </a:p>
      </dgm:t>
    </dgm:pt>
    <dgm:pt modelId="{65E92A54-212F-4E1F-9337-D7D784002FFB}" type="sibTrans" cxnId="{1415AFA3-CF21-42F1-8CF9-7A877E2F4A37}">
      <dgm:prSet/>
      <dgm:spPr/>
      <dgm:t>
        <a:bodyPr/>
        <a:lstStyle/>
        <a:p>
          <a:endParaRPr lang="en-US"/>
        </a:p>
      </dgm:t>
    </dgm:pt>
    <dgm:pt modelId="{66D002FD-3199-42E2-A071-4E5BC0250B77}" type="pres">
      <dgm:prSet presAssocID="{9A8CAD37-18FC-42B1-AC2F-A3B1EEE4081C}" presName="Name0" presStyleCnt="0">
        <dgm:presLayoutVars>
          <dgm:dir/>
          <dgm:animLvl val="lvl"/>
          <dgm:resizeHandles val="exact"/>
        </dgm:presLayoutVars>
      </dgm:prSet>
      <dgm:spPr/>
    </dgm:pt>
    <dgm:pt modelId="{916421F8-CB7F-4D5D-B74B-744C27AAE12B}" type="pres">
      <dgm:prSet presAssocID="{2042A187-35F4-419B-9257-5DBDFF5E0330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312387B2-F1A4-42D5-9D96-2E9CDDE14288}" type="pres">
      <dgm:prSet presAssocID="{421547C8-6CB2-4533-BFAA-BB185419AB97}" presName="parTxOnlySpace" presStyleCnt="0"/>
      <dgm:spPr/>
    </dgm:pt>
    <dgm:pt modelId="{E1715C47-7022-4518-99A5-B29C26D8FF86}" type="pres">
      <dgm:prSet presAssocID="{2F1C3E65-3290-47C0-AA6B-FDE4AFBCAA50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6DFB7E11-662C-4F7B-963B-6B23D0FEF110}" type="presOf" srcId="{9A8CAD37-18FC-42B1-AC2F-A3B1EEE4081C}" destId="{66D002FD-3199-42E2-A071-4E5BC0250B77}" srcOrd="0" destOrd="0" presId="urn:microsoft.com/office/officeart/2005/8/layout/chevron1"/>
    <dgm:cxn modelId="{CA88656B-FD3D-4034-8D66-9B8DC1085757}" type="presOf" srcId="{2F1C3E65-3290-47C0-AA6B-FDE4AFBCAA50}" destId="{E1715C47-7022-4518-99A5-B29C26D8FF86}" srcOrd="0" destOrd="0" presId="urn:microsoft.com/office/officeart/2005/8/layout/chevron1"/>
    <dgm:cxn modelId="{FC428981-B88D-455F-A0A9-D4669DC1E949}" srcId="{9A8CAD37-18FC-42B1-AC2F-A3B1EEE4081C}" destId="{2042A187-35F4-419B-9257-5DBDFF5E0330}" srcOrd="0" destOrd="0" parTransId="{6666BFC1-E4A7-46A8-8CA2-F2CBB7E3471A}" sibTransId="{421547C8-6CB2-4533-BFAA-BB185419AB97}"/>
    <dgm:cxn modelId="{1415AFA3-CF21-42F1-8CF9-7A877E2F4A37}" srcId="{9A8CAD37-18FC-42B1-AC2F-A3B1EEE4081C}" destId="{2F1C3E65-3290-47C0-AA6B-FDE4AFBCAA50}" srcOrd="1" destOrd="0" parTransId="{E2199CFB-BDF3-4545-9FD8-6CBB2870D2A3}" sibTransId="{65E92A54-212F-4E1F-9337-D7D784002FFB}"/>
    <dgm:cxn modelId="{E06ADDF9-86D5-4573-B52D-CD6C13322251}" type="presOf" srcId="{2042A187-35F4-419B-9257-5DBDFF5E0330}" destId="{916421F8-CB7F-4D5D-B74B-744C27AAE12B}" srcOrd="0" destOrd="0" presId="urn:microsoft.com/office/officeart/2005/8/layout/chevron1"/>
    <dgm:cxn modelId="{CF25C774-E4BA-42A3-A279-CC53BD10E163}" type="presParOf" srcId="{66D002FD-3199-42E2-A071-4E5BC0250B77}" destId="{916421F8-CB7F-4D5D-B74B-744C27AAE12B}" srcOrd="0" destOrd="0" presId="urn:microsoft.com/office/officeart/2005/8/layout/chevron1"/>
    <dgm:cxn modelId="{EAB0F1D2-C802-4938-A0C5-A0DF6DB89B06}" type="presParOf" srcId="{66D002FD-3199-42E2-A071-4E5BC0250B77}" destId="{312387B2-F1A4-42D5-9D96-2E9CDDE14288}" srcOrd="1" destOrd="0" presId="urn:microsoft.com/office/officeart/2005/8/layout/chevron1"/>
    <dgm:cxn modelId="{4988CB90-6A30-45D6-A9C2-C0039ABCBA59}" type="presParOf" srcId="{66D002FD-3199-42E2-A071-4E5BC0250B77}" destId="{E1715C47-7022-4518-99A5-B29C26D8FF86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F763522-1A51-42E5-AE1B-D9392E440E4B}" type="doc">
      <dgm:prSet loTypeId="urn:microsoft.com/office/officeart/2005/8/layout/chevron1" loCatId="process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974F09EB-9C70-45F0-9C83-883C5CD51685}">
      <dgm:prSet/>
      <dgm:spPr/>
      <dgm:t>
        <a:bodyPr/>
        <a:lstStyle/>
        <a:p>
          <a:r>
            <a:rPr lang="en-US" b="0" i="0" dirty="0"/>
            <a:t>Build a Flow From a Template</a:t>
          </a:r>
          <a:endParaRPr lang="en-US" dirty="0"/>
        </a:p>
      </dgm:t>
    </dgm:pt>
    <dgm:pt modelId="{179D3013-F08D-4691-BFAE-9180541B595E}" type="parTrans" cxnId="{F32798DE-BC3B-43F3-9EC8-2834DE8230D4}">
      <dgm:prSet/>
      <dgm:spPr/>
      <dgm:t>
        <a:bodyPr/>
        <a:lstStyle/>
        <a:p>
          <a:endParaRPr lang="en-US"/>
        </a:p>
      </dgm:t>
    </dgm:pt>
    <dgm:pt modelId="{06CADF99-BA26-4BE7-8668-9AE659D3C827}" type="sibTrans" cxnId="{F32798DE-BC3B-43F3-9EC8-2834DE8230D4}">
      <dgm:prSet/>
      <dgm:spPr/>
      <dgm:t>
        <a:bodyPr/>
        <a:lstStyle/>
        <a:p>
          <a:endParaRPr lang="en-US"/>
        </a:p>
      </dgm:t>
    </dgm:pt>
    <dgm:pt modelId="{B47D8AFD-144B-40F8-82BD-8F4E065FB47D}">
      <dgm:prSet/>
      <dgm:spPr/>
      <dgm:t>
        <a:bodyPr/>
        <a:lstStyle/>
        <a:p>
          <a:r>
            <a:rPr lang="en-US" b="0" i="0" dirty="0"/>
            <a:t>Build Flows from Scratch</a:t>
          </a:r>
          <a:endParaRPr lang="en-US" dirty="0"/>
        </a:p>
      </dgm:t>
    </dgm:pt>
    <dgm:pt modelId="{4BFCEF76-8E12-4283-9CDC-3129DE5DD713}" type="parTrans" cxnId="{94E44A64-512C-4999-92F7-56652B285035}">
      <dgm:prSet/>
      <dgm:spPr/>
      <dgm:t>
        <a:bodyPr/>
        <a:lstStyle/>
        <a:p>
          <a:endParaRPr lang="en-US"/>
        </a:p>
      </dgm:t>
    </dgm:pt>
    <dgm:pt modelId="{F0FDB49E-F5E0-4A3F-BAB9-67CEEADFB796}" type="sibTrans" cxnId="{94E44A64-512C-4999-92F7-56652B285035}">
      <dgm:prSet/>
      <dgm:spPr/>
      <dgm:t>
        <a:bodyPr/>
        <a:lstStyle/>
        <a:p>
          <a:endParaRPr lang="en-US"/>
        </a:p>
      </dgm:t>
    </dgm:pt>
    <dgm:pt modelId="{81BF37D9-A31C-40F6-8201-73684400289D}" type="pres">
      <dgm:prSet presAssocID="{7F763522-1A51-42E5-AE1B-D9392E440E4B}" presName="Name0" presStyleCnt="0">
        <dgm:presLayoutVars>
          <dgm:dir/>
          <dgm:animLvl val="lvl"/>
          <dgm:resizeHandles val="exact"/>
        </dgm:presLayoutVars>
      </dgm:prSet>
      <dgm:spPr/>
    </dgm:pt>
    <dgm:pt modelId="{7A1DD4CE-1940-43B9-B0B1-207343A466BE}" type="pres">
      <dgm:prSet presAssocID="{974F09EB-9C70-45F0-9C83-883C5CD51685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51AB3EAA-7649-4496-8601-5F2EC5910BAF}" type="pres">
      <dgm:prSet presAssocID="{06CADF99-BA26-4BE7-8668-9AE659D3C827}" presName="parTxOnlySpace" presStyleCnt="0"/>
      <dgm:spPr/>
    </dgm:pt>
    <dgm:pt modelId="{B55254F9-9FD9-414E-81AD-094B0BB06D1E}" type="pres">
      <dgm:prSet presAssocID="{B47D8AFD-144B-40F8-82BD-8F4E065FB47D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94E44A64-512C-4999-92F7-56652B285035}" srcId="{7F763522-1A51-42E5-AE1B-D9392E440E4B}" destId="{B47D8AFD-144B-40F8-82BD-8F4E065FB47D}" srcOrd="1" destOrd="0" parTransId="{4BFCEF76-8E12-4283-9CDC-3129DE5DD713}" sibTransId="{F0FDB49E-F5E0-4A3F-BAB9-67CEEADFB796}"/>
    <dgm:cxn modelId="{10E1FD7C-CB7F-4ACD-BE27-074D78585E19}" type="presOf" srcId="{974F09EB-9C70-45F0-9C83-883C5CD51685}" destId="{7A1DD4CE-1940-43B9-B0B1-207343A466BE}" srcOrd="0" destOrd="0" presId="urn:microsoft.com/office/officeart/2005/8/layout/chevron1"/>
    <dgm:cxn modelId="{679890A1-0EB2-4629-89F7-EBBDFF76C130}" type="presOf" srcId="{B47D8AFD-144B-40F8-82BD-8F4E065FB47D}" destId="{B55254F9-9FD9-414E-81AD-094B0BB06D1E}" srcOrd="0" destOrd="0" presId="urn:microsoft.com/office/officeart/2005/8/layout/chevron1"/>
    <dgm:cxn modelId="{982F73BF-851F-4D67-B21C-0770239BA71E}" type="presOf" srcId="{7F763522-1A51-42E5-AE1B-D9392E440E4B}" destId="{81BF37D9-A31C-40F6-8201-73684400289D}" srcOrd="0" destOrd="0" presId="urn:microsoft.com/office/officeart/2005/8/layout/chevron1"/>
    <dgm:cxn modelId="{F32798DE-BC3B-43F3-9EC8-2834DE8230D4}" srcId="{7F763522-1A51-42E5-AE1B-D9392E440E4B}" destId="{974F09EB-9C70-45F0-9C83-883C5CD51685}" srcOrd="0" destOrd="0" parTransId="{179D3013-F08D-4691-BFAE-9180541B595E}" sibTransId="{06CADF99-BA26-4BE7-8668-9AE659D3C827}"/>
    <dgm:cxn modelId="{627051BA-1CB3-41C5-9F97-A396977D36FA}" type="presParOf" srcId="{81BF37D9-A31C-40F6-8201-73684400289D}" destId="{7A1DD4CE-1940-43B9-B0B1-207343A466BE}" srcOrd="0" destOrd="0" presId="urn:microsoft.com/office/officeart/2005/8/layout/chevron1"/>
    <dgm:cxn modelId="{06DD3905-86CD-496E-8858-2CD85C01DA6D}" type="presParOf" srcId="{81BF37D9-A31C-40F6-8201-73684400289D}" destId="{51AB3EAA-7649-4496-8601-5F2EC5910BAF}" srcOrd="1" destOrd="0" presId="urn:microsoft.com/office/officeart/2005/8/layout/chevron1"/>
    <dgm:cxn modelId="{8A11ACC0-40D6-40E1-BA06-A34F9AA3030B}" type="presParOf" srcId="{81BF37D9-A31C-40F6-8201-73684400289D}" destId="{B55254F9-9FD9-414E-81AD-094B0BB06D1E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2E37F5-BD48-4C34-9C1A-5948373DCC1B}" type="doc">
      <dgm:prSet loTypeId="urn:microsoft.com/office/officeart/2005/8/layout/hierarchy1" loCatId="hierarchy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7AE43AB-BE35-4911-B8BF-A60221F3BD63}">
      <dgm:prSet/>
      <dgm:spPr/>
      <dgm:t>
        <a:bodyPr/>
        <a:lstStyle/>
        <a:p>
          <a:r>
            <a:rPr lang="en-US" b="0" i="0" dirty="0"/>
            <a:t>Naming Convention?</a:t>
          </a:r>
          <a:endParaRPr lang="en-US" dirty="0"/>
        </a:p>
      </dgm:t>
    </dgm:pt>
    <dgm:pt modelId="{6D60686F-EC6F-4ED4-A70E-607AFDF677A6}" type="parTrans" cxnId="{37D2E0D1-6F80-46B2-8EB0-75990B9FBDB4}">
      <dgm:prSet/>
      <dgm:spPr/>
      <dgm:t>
        <a:bodyPr/>
        <a:lstStyle/>
        <a:p>
          <a:endParaRPr lang="en-US"/>
        </a:p>
      </dgm:t>
    </dgm:pt>
    <dgm:pt modelId="{D456C7E9-DD8C-4906-B4AF-DADACD5FF6B2}" type="sibTrans" cxnId="{37D2E0D1-6F80-46B2-8EB0-75990B9FBDB4}">
      <dgm:prSet/>
      <dgm:spPr/>
      <dgm:t>
        <a:bodyPr/>
        <a:lstStyle/>
        <a:p>
          <a:endParaRPr lang="en-US"/>
        </a:p>
      </dgm:t>
    </dgm:pt>
    <dgm:pt modelId="{23719A63-CDF6-4930-84DD-74151D88C212}">
      <dgm:prSet/>
      <dgm:spPr/>
      <dgm:t>
        <a:bodyPr/>
        <a:lstStyle/>
        <a:p>
          <a:r>
            <a:rPr lang="en-US" b="0" i="0"/>
            <a:t>Non-person accounts?</a:t>
          </a:r>
          <a:endParaRPr lang="en-US"/>
        </a:p>
      </dgm:t>
    </dgm:pt>
    <dgm:pt modelId="{9035AC7E-4BC9-4B50-97EF-279981863111}" type="parTrans" cxnId="{AF1DF482-E5FF-49C5-8E12-D5CC76B54E1B}">
      <dgm:prSet/>
      <dgm:spPr/>
      <dgm:t>
        <a:bodyPr/>
        <a:lstStyle/>
        <a:p>
          <a:endParaRPr lang="en-US"/>
        </a:p>
      </dgm:t>
    </dgm:pt>
    <dgm:pt modelId="{C581203D-55ED-42E9-8FEC-43C712E1E2C3}" type="sibTrans" cxnId="{AF1DF482-E5FF-49C5-8E12-D5CC76B54E1B}">
      <dgm:prSet/>
      <dgm:spPr/>
      <dgm:t>
        <a:bodyPr/>
        <a:lstStyle/>
        <a:p>
          <a:endParaRPr lang="en-US"/>
        </a:p>
      </dgm:t>
    </dgm:pt>
    <dgm:pt modelId="{847DF946-721F-47E8-B90A-1933BE49F901}">
      <dgm:prSet/>
      <dgm:spPr/>
      <dgm:t>
        <a:bodyPr/>
        <a:lstStyle/>
        <a:p>
          <a:r>
            <a:rPr lang="en-US" dirty="0"/>
            <a:t>Governance?</a:t>
          </a:r>
        </a:p>
      </dgm:t>
    </dgm:pt>
    <dgm:pt modelId="{70201FB6-BAC8-4961-A0DB-E3C5B4063882}" type="parTrans" cxnId="{0201242E-DEB5-4BE0-A803-2EAC30478E2D}">
      <dgm:prSet/>
      <dgm:spPr/>
      <dgm:t>
        <a:bodyPr/>
        <a:lstStyle/>
        <a:p>
          <a:endParaRPr lang="en-US"/>
        </a:p>
      </dgm:t>
    </dgm:pt>
    <dgm:pt modelId="{F689FF51-4421-47C2-B164-BE0C91588D45}" type="sibTrans" cxnId="{0201242E-DEB5-4BE0-A803-2EAC30478E2D}">
      <dgm:prSet/>
      <dgm:spPr/>
      <dgm:t>
        <a:bodyPr/>
        <a:lstStyle/>
        <a:p>
          <a:endParaRPr lang="en-US"/>
        </a:p>
      </dgm:t>
    </dgm:pt>
    <dgm:pt modelId="{69D49E72-7CDB-452A-BBA6-775C1A9CDA78}" type="pres">
      <dgm:prSet presAssocID="{6F2E37F5-BD48-4C34-9C1A-5948373DCC1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B01CE32-A9F9-4829-984E-3CC1CB3D7197}" type="pres">
      <dgm:prSet presAssocID="{17AE43AB-BE35-4911-B8BF-A60221F3BD63}" presName="hierRoot1" presStyleCnt="0"/>
      <dgm:spPr/>
    </dgm:pt>
    <dgm:pt modelId="{BB463FE5-ACB4-4D29-86DD-114D5B57B17A}" type="pres">
      <dgm:prSet presAssocID="{17AE43AB-BE35-4911-B8BF-A60221F3BD63}" presName="composite" presStyleCnt="0"/>
      <dgm:spPr/>
    </dgm:pt>
    <dgm:pt modelId="{1BED19A6-8848-458D-8A83-66C6A42F696D}" type="pres">
      <dgm:prSet presAssocID="{17AE43AB-BE35-4911-B8BF-A60221F3BD63}" presName="background" presStyleLbl="node0" presStyleIdx="0" presStyleCnt="3"/>
      <dgm:spPr/>
    </dgm:pt>
    <dgm:pt modelId="{3201795D-C3C1-4B6F-AAB6-C59F17DCFFEA}" type="pres">
      <dgm:prSet presAssocID="{17AE43AB-BE35-4911-B8BF-A60221F3BD63}" presName="text" presStyleLbl="fgAcc0" presStyleIdx="0" presStyleCnt="3">
        <dgm:presLayoutVars>
          <dgm:chPref val="3"/>
        </dgm:presLayoutVars>
      </dgm:prSet>
      <dgm:spPr/>
    </dgm:pt>
    <dgm:pt modelId="{B7E557E5-3608-4404-B6E4-E8438D0F8895}" type="pres">
      <dgm:prSet presAssocID="{17AE43AB-BE35-4911-B8BF-A60221F3BD63}" presName="hierChild2" presStyleCnt="0"/>
      <dgm:spPr/>
    </dgm:pt>
    <dgm:pt modelId="{8A5DD51E-62C6-4062-B4F5-85638E3470D6}" type="pres">
      <dgm:prSet presAssocID="{23719A63-CDF6-4930-84DD-74151D88C212}" presName="hierRoot1" presStyleCnt="0"/>
      <dgm:spPr/>
    </dgm:pt>
    <dgm:pt modelId="{0C373ECF-679B-440B-8ABD-3477B4681FD8}" type="pres">
      <dgm:prSet presAssocID="{23719A63-CDF6-4930-84DD-74151D88C212}" presName="composite" presStyleCnt="0"/>
      <dgm:spPr/>
    </dgm:pt>
    <dgm:pt modelId="{E28DE067-69FD-45F7-BC3C-E49097B91618}" type="pres">
      <dgm:prSet presAssocID="{23719A63-CDF6-4930-84DD-74151D88C212}" presName="background" presStyleLbl="node0" presStyleIdx="1" presStyleCnt="3"/>
      <dgm:spPr/>
    </dgm:pt>
    <dgm:pt modelId="{6D3047C6-54FD-43E3-BEA5-6E4F59BAC534}" type="pres">
      <dgm:prSet presAssocID="{23719A63-CDF6-4930-84DD-74151D88C212}" presName="text" presStyleLbl="fgAcc0" presStyleIdx="1" presStyleCnt="3">
        <dgm:presLayoutVars>
          <dgm:chPref val="3"/>
        </dgm:presLayoutVars>
      </dgm:prSet>
      <dgm:spPr/>
    </dgm:pt>
    <dgm:pt modelId="{916A7CCA-8CC3-483B-B5DA-05CC48223C09}" type="pres">
      <dgm:prSet presAssocID="{23719A63-CDF6-4930-84DD-74151D88C212}" presName="hierChild2" presStyleCnt="0"/>
      <dgm:spPr/>
    </dgm:pt>
    <dgm:pt modelId="{1B764135-374A-4F80-97CB-F399E67734F0}" type="pres">
      <dgm:prSet presAssocID="{847DF946-721F-47E8-B90A-1933BE49F901}" presName="hierRoot1" presStyleCnt="0"/>
      <dgm:spPr/>
    </dgm:pt>
    <dgm:pt modelId="{476A809D-9580-4C32-9964-7674927C1A89}" type="pres">
      <dgm:prSet presAssocID="{847DF946-721F-47E8-B90A-1933BE49F901}" presName="composite" presStyleCnt="0"/>
      <dgm:spPr/>
    </dgm:pt>
    <dgm:pt modelId="{86EDB324-BD50-4B8F-8F3A-3B1E1ECBBCF8}" type="pres">
      <dgm:prSet presAssocID="{847DF946-721F-47E8-B90A-1933BE49F901}" presName="background" presStyleLbl="node0" presStyleIdx="2" presStyleCnt="3"/>
      <dgm:spPr/>
    </dgm:pt>
    <dgm:pt modelId="{BF7E8726-7C1D-44D8-AB9B-9A48177BE851}" type="pres">
      <dgm:prSet presAssocID="{847DF946-721F-47E8-B90A-1933BE49F901}" presName="text" presStyleLbl="fgAcc0" presStyleIdx="2" presStyleCnt="3">
        <dgm:presLayoutVars>
          <dgm:chPref val="3"/>
        </dgm:presLayoutVars>
      </dgm:prSet>
      <dgm:spPr/>
    </dgm:pt>
    <dgm:pt modelId="{3E93BD54-4553-48C0-9510-E0881E4E281B}" type="pres">
      <dgm:prSet presAssocID="{847DF946-721F-47E8-B90A-1933BE49F901}" presName="hierChild2" presStyleCnt="0"/>
      <dgm:spPr/>
    </dgm:pt>
  </dgm:ptLst>
  <dgm:cxnLst>
    <dgm:cxn modelId="{E7F4D315-1061-4EA6-8AC0-59039909A3DD}" type="presOf" srcId="{23719A63-CDF6-4930-84DD-74151D88C212}" destId="{6D3047C6-54FD-43E3-BEA5-6E4F59BAC534}" srcOrd="0" destOrd="0" presId="urn:microsoft.com/office/officeart/2005/8/layout/hierarchy1"/>
    <dgm:cxn modelId="{0201242E-DEB5-4BE0-A803-2EAC30478E2D}" srcId="{6F2E37F5-BD48-4C34-9C1A-5948373DCC1B}" destId="{847DF946-721F-47E8-B90A-1933BE49F901}" srcOrd="2" destOrd="0" parTransId="{70201FB6-BAC8-4961-A0DB-E3C5B4063882}" sibTransId="{F689FF51-4421-47C2-B164-BE0C91588D45}"/>
    <dgm:cxn modelId="{124BE251-ED1B-43E1-B944-59DF144FB266}" type="presOf" srcId="{847DF946-721F-47E8-B90A-1933BE49F901}" destId="{BF7E8726-7C1D-44D8-AB9B-9A48177BE851}" srcOrd="0" destOrd="0" presId="urn:microsoft.com/office/officeart/2005/8/layout/hierarchy1"/>
    <dgm:cxn modelId="{8C54177C-0A82-43FD-9A3A-090198C3C004}" type="presOf" srcId="{6F2E37F5-BD48-4C34-9C1A-5948373DCC1B}" destId="{69D49E72-7CDB-452A-BBA6-775C1A9CDA78}" srcOrd="0" destOrd="0" presId="urn:microsoft.com/office/officeart/2005/8/layout/hierarchy1"/>
    <dgm:cxn modelId="{AF1DF482-E5FF-49C5-8E12-D5CC76B54E1B}" srcId="{6F2E37F5-BD48-4C34-9C1A-5948373DCC1B}" destId="{23719A63-CDF6-4930-84DD-74151D88C212}" srcOrd="1" destOrd="0" parTransId="{9035AC7E-4BC9-4B50-97EF-279981863111}" sibTransId="{C581203D-55ED-42E9-8FEC-43C712E1E2C3}"/>
    <dgm:cxn modelId="{E7C91FBB-44C5-422F-9F5D-907C74EA8907}" type="presOf" srcId="{17AE43AB-BE35-4911-B8BF-A60221F3BD63}" destId="{3201795D-C3C1-4B6F-AAB6-C59F17DCFFEA}" srcOrd="0" destOrd="0" presId="urn:microsoft.com/office/officeart/2005/8/layout/hierarchy1"/>
    <dgm:cxn modelId="{37D2E0D1-6F80-46B2-8EB0-75990B9FBDB4}" srcId="{6F2E37F5-BD48-4C34-9C1A-5948373DCC1B}" destId="{17AE43AB-BE35-4911-B8BF-A60221F3BD63}" srcOrd="0" destOrd="0" parTransId="{6D60686F-EC6F-4ED4-A70E-607AFDF677A6}" sibTransId="{D456C7E9-DD8C-4906-B4AF-DADACD5FF6B2}"/>
    <dgm:cxn modelId="{859F641C-03C9-4685-AD3C-1BBEBE6F91C4}" type="presParOf" srcId="{69D49E72-7CDB-452A-BBA6-775C1A9CDA78}" destId="{0B01CE32-A9F9-4829-984E-3CC1CB3D7197}" srcOrd="0" destOrd="0" presId="urn:microsoft.com/office/officeart/2005/8/layout/hierarchy1"/>
    <dgm:cxn modelId="{747D877A-63D8-4555-9156-CED74EFADC92}" type="presParOf" srcId="{0B01CE32-A9F9-4829-984E-3CC1CB3D7197}" destId="{BB463FE5-ACB4-4D29-86DD-114D5B57B17A}" srcOrd="0" destOrd="0" presId="urn:microsoft.com/office/officeart/2005/8/layout/hierarchy1"/>
    <dgm:cxn modelId="{ECAAF686-2AB6-4615-8EAA-6BA348DF2776}" type="presParOf" srcId="{BB463FE5-ACB4-4D29-86DD-114D5B57B17A}" destId="{1BED19A6-8848-458D-8A83-66C6A42F696D}" srcOrd="0" destOrd="0" presId="urn:microsoft.com/office/officeart/2005/8/layout/hierarchy1"/>
    <dgm:cxn modelId="{5D47CB52-96E7-4914-A268-0AEAD0C6952D}" type="presParOf" srcId="{BB463FE5-ACB4-4D29-86DD-114D5B57B17A}" destId="{3201795D-C3C1-4B6F-AAB6-C59F17DCFFEA}" srcOrd="1" destOrd="0" presId="urn:microsoft.com/office/officeart/2005/8/layout/hierarchy1"/>
    <dgm:cxn modelId="{FE8DA24F-5082-4B83-BFD1-829B09B902AF}" type="presParOf" srcId="{0B01CE32-A9F9-4829-984E-3CC1CB3D7197}" destId="{B7E557E5-3608-4404-B6E4-E8438D0F8895}" srcOrd="1" destOrd="0" presId="urn:microsoft.com/office/officeart/2005/8/layout/hierarchy1"/>
    <dgm:cxn modelId="{EC837106-031C-47F3-9980-9D316C292E7D}" type="presParOf" srcId="{69D49E72-7CDB-452A-BBA6-775C1A9CDA78}" destId="{8A5DD51E-62C6-4062-B4F5-85638E3470D6}" srcOrd="1" destOrd="0" presId="urn:microsoft.com/office/officeart/2005/8/layout/hierarchy1"/>
    <dgm:cxn modelId="{CCC73870-B012-4725-83B4-06E7706CA6F0}" type="presParOf" srcId="{8A5DD51E-62C6-4062-B4F5-85638E3470D6}" destId="{0C373ECF-679B-440B-8ABD-3477B4681FD8}" srcOrd="0" destOrd="0" presId="urn:microsoft.com/office/officeart/2005/8/layout/hierarchy1"/>
    <dgm:cxn modelId="{57DF4866-0B0A-4C50-8094-95A23ED2D563}" type="presParOf" srcId="{0C373ECF-679B-440B-8ABD-3477B4681FD8}" destId="{E28DE067-69FD-45F7-BC3C-E49097B91618}" srcOrd="0" destOrd="0" presId="urn:microsoft.com/office/officeart/2005/8/layout/hierarchy1"/>
    <dgm:cxn modelId="{CA0BBC63-1039-4B63-B662-313DC8F12065}" type="presParOf" srcId="{0C373ECF-679B-440B-8ABD-3477B4681FD8}" destId="{6D3047C6-54FD-43E3-BEA5-6E4F59BAC534}" srcOrd="1" destOrd="0" presId="urn:microsoft.com/office/officeart/2005/8/layout/hierarchy1"/>
    <dgm:cxn modelId="{CA1AE2B0-3EF3-425A-B219-82B3926A926A}" type="presParOf" srcId="{8A5DD51E-62C6-4062-B4F5-85638E3470D6}" destId="{916A7CCA-8CC3-483B-B5DA-05CC48223C09}" srcOrd="1" destOrd="0" presId="urn:microsoft.com/office/officeart/2005/8/layout/hierarchy1"/>
    <dgm:cxn modelId="{4F653DEC-0F47-41C9-BFA3-9DF7B736C27B}" type="presParOf" srcId="{69D49E72-7CDB-452A-BBA6-775C1A9CDA78}" destId="{1B764135-374A-4F80-97CB-F399E67734F0}" srcOrd="2" destOrd="0" presId="urn:microsoft.com/office/officeart/2005/8/layout/hierarchy1"/>
    <dgm:cxn modelId="{3271716B-6595-4A0F-8A93-F41F54995A2A}" type="presParOf" srcId="{1B764135-374A-4F80-97CB-F399E67734F0}" destId="{476A809D-9580-4C32-9964-7674927C1A89}" srcOrd="0" destOrd="0" presId="urn:microsoft.com/office/officeart/2005/8/layout/hierarchy1"/>
    <dgm:cxn modelId="{6A0A5B23-EB63-4935-B953-22962330825C}" type="presParOf" srcId="{476A809D-9580-4C32-9964-7674927C1A89}" destId="{86EDB324-BD50-4B8F-8F3A-3B1E1ECBBCF8}" srcOrd="0" destOrd="0" presId="urn:microsoft.com/office/officeart/2005/8/layout/hierarchy1"/>
    <dgm:cxn modelId="{C365898C-5B87-4493-B8C8-8C4D4D0B847F}" type="presParOf" srcId="{476A809D-9580-4C32-9964-7674927C1A89}" destId="{BF7E8726-7C1D-44D8-AB9B-9A48177BE851}" srcOrd="1" destOrd="0" presId="urn:microsoft.com/office/officeart/2005/8/layout/hierarchy1"/>
    <dgm:cxn modelId="{83834567-92A5-4C10-B118-3C526C5C8DAC}" type="presParOf" srcId="{1B764135-374A-4F80-97CB-F399E67734F0}" destId="{3E93BD54-4553-48C0-9510-E0881E4E281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D5CD08F-78CF-4BBE-86E4-97C85C50776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90B0A9F1-36F9-4B50-AC4A-89C365CCFFFC}">
      <dgm:prSet/>
      <dgm:spPr/>
      <dgm:t>
        <a:bodyPr/>
        <a:lstStyle/>
        <a:p>
          <a:r>
            <a:rPr lang="en-US" b="0" i="0"/>
            <a:t>Start using Flow for the tasks that Flow can accomplish</a:t>
          </a:r>
          <a:endParaRPr lang="en-US"/>
        </a:p>
      </dgm:t>
    </dgm:pt>
    <dgm:pt modelId="{9B0A50B9-699F-4B9E-8036-A70CD7081799}" type="parTrans" cxnId="{BBB358A8-59AB-4C03-B999-606AD1C43469}">
      <dgm:prSet/>
      <dgm:spPr/>
      <dgm:t>
        <a:bodyPr/>
        <a:lstStyle/>
        <a:p>
          <a:endParaRPr lang="en-US"/>
        </a:p>
      </dgm:t>
    </dgm:pt>
    <dgm:pt modelId="{2DC6A482-BC52-4DCF-B41E-7DA69434F938}" type="sibTrans" cxnId="{BBB358A8-59AB-4C03-B999-606AD1C43469}">
      <dgm:prSet/>
      <dgm:spPr/>
      <dgm:t>
        <a:bodyPr/>
        <a:lstStyle/>
        <a:p>
          <a:endParaRPr lang="en-US"/>
        </a:p>
      </dgm:t>
    </dgm:pt>
    <dgm:pt modelId="{3C8EBBC6-CAE9-4059-B452-F03E385755D0}">
      <dgm:prSet/>
      <dgm:spPr/>
      <dgm:t>
        <a:bodyPr/>
        <a:lstStyle/>
        <a:p>
          <a:r>
            <a:rPr lang="en-US" b="0" i="0"/>
            <a:t>There is no need to start converting Designer workflows to Flow</a:t>
          </a:r>
          <a:endParaRPr lang="en-US"/>
        </a:p>
      </dgm:t>
    </dgm:pt>
    <dgm:pt modelId="{5EBD3BCC-D25E-499C-BCF4-9025AF3E8C1A}" type="parTrans" cxnId="{2920DA72-4B85-40AD-98CE-2CB4CC212AE5}">
      <dgm:prSet/>
      <dgm:spPr/>
      <dgm:t>
        <a:bodyPr/>
        <a:lstStyle/>
        <a:p>
          <a:endParaRPr lang="en-US"/>
        </a:p>
      </dgm:t>
    </dgm:pt>
    <dgm:pt modelId="{9EDBD011-6F11-4A29-8243-F574EDDED285}" type="sibTrans" cxnId="{2920DA72-4B85-40AD-98CE-2CB4CC212AE5}">
      <dgm:prSet/>
      <dgm:spPr/>
      <dgm:t>
        <a:bodyPr/>
        <a:lstStyle/>
        <a:p>
          <a:endParaRPr lang="en-US"/>
        </a:p>
      </dgm:t>
    </dgm:pt>
    <dgm:pt modelId="{5EFF7E2B-A360-48DA-B24B-14BDE96F237A}" type="pres">
      <dgm:prSet presAssocID="{5D5CD08F-78CF-4BBE-86E4-97C85C50776A}" presName="Name0" presStyleCnt="0">
        <dgm:presLayoutVars>
          <dgm:dir/>
          <dgm:resizeHandles val="exact"/>
        </dgm:presLayoutVars>
      </dgm:prSet>
      <dgm:spPr/>
    </dgm:pt>
    <dgm:pt modelId="{2CA64ACE-3DE2-4E73-91AA-8AD70340090E}" type="pres">
      <dgm:prSet presAssocID="{90B0A9F1-36F9-4B50-AC4A-89C365CCFFFC}" presName="node" presStyleLbl="node1" presStyleIdx="0" presStyleCnt="2">
        <dgm:presLayoutVars>
          <dgm:bulletEnabled val="1"/>
        </dgm:presLayoutVars>
      </dgm:prSet>
      <dgm:spPr/>
    </dgm:pt>
    <dgm:pt modelId="{2FE613FA-6602-4862-AE01-6709C97FC136}" type="pres">
      <dgm:prSet presAssocID="{2DC6A482-BC52-4DCF-B41E-7DA69434F938}" presName="sibTrans" presStyleLbl="sibTrans1D1" presStyleIdx="0" presStyleCnt="1"/>
      <dgm:spPr/>
    </dgm:pt>
    <dgm:pt modelId="{E2854460-5C4E-4E26-8971-4F55DC7081C3}" type="pres">
      <dgm:prSet presAssocID="{2DC6A482-BC52-4DCF-B41E-7DA69434F938}" presName="connectorText" presStyleLbl="sibTrans1D1" presStyleIdx="0" presStyleCnt="1"/>
      <dgm:spPr/>
    </dgm:pt>
    <dgm:pt modelId="{7BDBB8FA-7708-44C7-B4BC-76602E52166C}" type="pres">
      <dgm:prSet presAssocID="{3C8EBBC6-CAE9-4059-B452-F03E385755D0}" presName="node" presStyleLbl="node1" presStyleIdx="1" presStyleCnt="2">
        <dgm:presLayoutVars>
          <dgm:bulletEnabled val="1"/>
        </dgm:presLayoutVars>
      </dgm:prSet>
      <dgm:spPr/>
    </dgm:pt>
  </dgm:ptLst>
  <dgm:cxnLst>
    <dgm:cxn modelId="{92559E02-7B51-48E9-8D3C-49A2101800DA}" type="presOf" srcId="{2DC6A482-BC52-4DCF-B41E-7DA69434F938}" destId="{2FE613FA-6602-4862-AE01-6709C97FC136}" srcOrd="0" destOrd="0" presId="urn:microsoft.com/office/officeart/2016/7/layout/RepeatingBendingProcessNew"/>
    <dgm:cxn modelId="{84F74736-7447-40DA-B5CA-72078519BEEC}" type="presOf" srcId="{90B0A9F1-36F9-4B50-AC4A-89C365CCFFFC}" destId="{2CA64ACE-3DE2-4E73-91AA-8AD70340090E}" srcOrd="0" destOrd="0" presId="urn:microsoft.com/office/officeart/2016/7/layout/RepeatingBendingProcessNew"/>
    <dgm:cxn modelId="{2920DA72-4B85-40AD-98CE-2CB4CC212AE5}" srcId="{5D5CD08F-78CF-4BBE-86E4-97C85C50776A}" destId="{3C8EBBC6-CAE9-4059-B452-F03E385755D0}" srcOrd="1" destOrd="0" parTransId="{5EBD3BCC-D25E-499C-BCF4-9025AF3E8C1A}" sibTransId="{9EDBD011-6F11-4A29-8243-F574EDDED285}"/>
    <dgm:cxn modelId="{FBA5467B-DC60-4682-AC64-502A730610AF}" type="presOf" srcId="{2DC6A482-BC52-4DCF-B41E-7DA69434F938}" destId="{E2854460-5C4E-4E26-8971-4F55DC7081C3}" srcOrd="1" destOrd="0" presId="urn:microsoft.com/office/officeart/2016/7/layout/RepeatingBendingProcessNew"/>
    <dgm:cxn modelId="{465C0484-FA35-44F1-9C54-6679208C59C7}" type="presOf" srcId="{3C8EBBC6-CAE9-4059-B452-F03E385755D0}" destId="{7BDBB8FA-7708-44C7-B4BC-76602E52166C}" srcOrd="0" destOrd="0" presId="urn:microsoft.com/office/officeart/2016/7/layout/RepeatingBendingProcessNew"/>
    <dgm:cxn modelId="{BBB358A8-59AB-4C03-B999-606AD1C43469}" srcId="{5D5CD08F-78CF-4BBE-86E4-97C85C50776A}" destId="{90B0A9F1-36F9-4B50-AC4A-89C365CCFFFC}" srcOrd="0" destOrd="0" parTransId="{9B0A50B9-699F-4B9E-8036-A70CD7081799}" sibTransId="{2DC6A482-BC52-4DCF-B41E-7DA69434F938}"/>
    <dgm:cxn modelId="{1DF7D3E7-DC3B-4721-918D-55E47FE4BF1A}" type="presOf" srcId="{5D5CD08F-78CF-4BBE-86E4-97C85C50776A}" destId="{5EFF7E2B-A360-48DA-B24B-14BDE96F237A}" srcOrd="0" destOrd="0" presId="urn:microsoft.com/office/officeart/2016/7/layout/RepeatingBendingProcessNew"/>
    <dgm:cxn modelId="{57A1E7AC-5AEC-4094-A7A2-79EDF6CC86D5}" type="presParOf" srcId="{5EFF7E2B-A360-48DA-B24B-14BDE96F237A}" destId="{2CA64ACE-3DE2-4E73-91AA-8AD70340090E}" srcOrd="0" destOrd="0" presId="urn:microsoft.com/office/officeart/2016/7/layout/RepeatingBendingProcessNew"/>
    <dgm:cxn modelId="{B3BD842F-84AB-452A-9D7C-E38D616A8A54}" type="presParOf" srcId="{5EFF7E2B-A360-48DA-B24B-14BDE96F237A}" destId="{2FE613FA-6602-4862-AE01-6709C97FC136}" srcOrd="1" destOrd="0" presId="urn:microsoft.com/office/officeart/2016/7/layout/RepeatingBendingProcessNew"/>
    <dgm:cxn modelId="{63DADB4E-59CD-40BB-B0AA-8809A4D0D1CA}" type="presParOf" srcId="{2FE613FA-6602-4862-AE01-6709C97FC136}" destId="{E2854460-5C4E-4E26-8971-4F55DC7081C3}" srcOrd="0" destOrd="0" presId="urn:microsoft.com/office/officeart/2016/7/layout/RepeatingBendingProcessNew"/>
    <dgm:cxn modelId="{2E70D079-E30F-40CF-8C09-4BAA354083FA}" type="presParOf" srcId="{5EFF7E2B-A360-48DA-B24B-14BDE96F237A}" destId="{7BDBB8FA-7708-44C7-B4BC-76602E52166C}" srcOrd="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F5E8904-59D3-472E-96FD-8F608B1983E3}" type="doc">
      <dgm:prSet loTypeId="urn:microsoft.com/office/officeart/2005/8/layout/list1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D7637A0-36FD-42F8-A3C2-6F93F66DC726}">
      <dgm:prSet/>
      <dgm:spPr/>
      <dgm:t>
        <a:bodyPr/>
        <a:lstStyle/>
        <a:p>
          <a:r>
            <a:rPr lang="en-US" b="0" i="0" dirty="0"/>
            <a:t>flow.microsoft.com</a:t>
          </a:r>
          <a:endParaRPr lang="en-US" dirty="0"/>
        </a:p>
      </dgm:t>
    </dgm:pt>
    <dgm:pt modelId="{8A3E8938-9CA6-46AD-A34C-4D3052E8FF36}" type="parTrans" cxnId="{FFD77E68-7D47-43C1-9246-B38ABD66097F}">
      <dgm:prSet/>
      <dgm:spPr/>
      <dgm:t>
        <a:bodyPr/>
        <a:lstStyle/>
        <a:p>
          <a:endParaRPr lang="en-US"/>
        </a:p>
      </dgm:t>
    </dgm:pt>
    <dgm:pt modelId="{E5463D41-34B8-4EE1-89FA-979239922D48}" type="sibTrans" cxnId="{FFD77E68-7D47-43C1-9246-B38ABD66097F}">
      <dgm:prSet phldrT="01"/>
      <dgm:spPr/>
      <dgm:t>
        <a:bodyPr/>
        <a:lstStyle/>
        <a:p>
          <a:endParaRPr lang="en-US"/>
        </a:p>
      </dgm:t>
    </dgm:pt>
    <dgm:pt modelId="{91CCA59F-04E4-4B4A-84CD-8CD1A86D8DA2}">
      <dgm:prSet/>
      <dgm:spPr/>
      <dgm:t>
        <a:bodyPr/>
        <a:lstStyle/>
        <a:p>
          <a:r>
            <a:rPr lang="en-US" b="0" i="0" dirty="0"/>
            <a:t>Documentation link</a:t>
          </a:r>
          <a:endParaRPr lang="en-US" dirty="0"/>
        </a:p>
      </dgm:t>
    </dgm:pt>
    <dgm:pt modelId="{B0E7DDF1-AEFD-4156-BD57-7F51F9314CD0}" type="parTrans" cxnId="{A394E467-7355-43C3-B018-F071EBC11177}">
      <dgm:prSet/>
      <dgm:spPr/>
      <dgm:t>
        <a:bodyPr/>
        <a:lstStyle/>
        <a:p>
          <a:endParaRPr lang="en-US"/>
        </a:p>
      </dgm:t>
    </dgm:pt>
    <dgm:pt modelId="{4E522933-ECB8-4BE1-B569-0DC257F5B7F5}" type="sibTrans" cxnId="{A394E467-7355-43C3-B018-F071EBC11177}">
      <dgm:prSet/>
      <dgm:spPr/>
      <dgm:t>
        <a:bodyPr/>
        <a:lstStyle/>
        <a:p>
          <a:endParaRPr lang="en-US"/>
        </a:p>
      </dgm:t>
    </dgm:pt>
    <dgm:pt modelId="{4051DA45-F30C-4BFE-BA85-7B2A2EDFE7B1}">
      <dgm:prSet/>
      <dgm:spPr/>
      <dgm:t>
        <a:bodyPr/>
        <a:lstStyle/>
        <a:p>
          <a:r>
            <a:rPr lang="en-US" b="0" i="0" dirty="0"/>
            <a:t>Community link</a:t>
          </a:r>
          <a:endParaRPr lang="en-US" dirty="0"/>
        </a:p>
      </dgm:t>
    </dgm:pt>
    <dgm:pt modelId="{2550C353-EEC8-486D-BEFA-55AA39D5D7A9}" type="parTrans" cxnId="{C5DC9F0D-C460-446F-A0FB-689C1A16AA34}">
      <dgm:prSet/>
      <dgm:spPr/>
      <dgm:t>
        <a:bodyPr/>
        <a:lstStyle/>
        <a:p>
          <a:endParaRPr lang="en-US"/>
        </a:p>
      </dgm:t>
    </dgm:pt>
    <dgm:pt modelId="{86304A09-E13B-4E8D-8D79-628265BC5B34}" type="sibTrans" cxnId="{C5DC9F0D-C460-446F-A0FB-689C1A16AA34}">
      <dgm:prSet/>
      <dgm:spPr/>
      <dgm:t>
        <a:bodyPr/>
        <a:lstStyle/>
        <a:p>
          <a:endParaRPr lang="en-US"/>
        </a:p>
      </dgm:t>
    </dgm:pt>
    <dgm:pt modelId="{B1714CF2-DB59-417E-9E5F-A31C9FD42D85}">
      <dgm:prSet/>
      <dgm:spPr/>
      <dgm:t>
        <a:bodyPr/>
        <a:lstStyle/>
        <a:p>
          <a:r>
            <a:rPr lang="en-US" b="0" i="0" dirty="0"/>
            <a:t>YouTube</a:t>
          </a:r>
          <a:endParaRPr lang="en-US" dirty="0"/>
        </a:p>
      </dgm:t>
    </dgm:pt>
    <dgm:pt modelId="{46ACEC28-2925-4C3B-BDE1-9A1C1814EB78}" type="parTrans" cxnId="{76E578DF-C4F8-440A-9A02-EF7CE16B6F53}">
      <dgm:prSet/>
      <dgm:spPr/>
      <dgm:t>
        <a:bodyPr/>
        <a:lstStyle/>
        <a:p>
          <a:endParaRPr lang="en-US"/>
        </a:p>
      </dgm:t>
    </dgm:pt>
    <dgm:pt modelId="{A787FF51-D3C8-41BE-A83B-16A9B0383EB0}" type="sibTrans" cxnId="{76E578DF-C4F8-440A-9A02-EF7CE16B6F53}">
      <dgm:prSet phldrT="03"/>
      <dgm:spPr/>
      <dgm:t>
        <a:bodyPr/>
        <a:lstStyle/>
        <a:p>
          <a:endParaRPr lang="en-US"/>
        </a:p>
      </dgm:t>
    </dgm:pt>
    <dgm:pt modelId="{96075441-8EC6-417F-BE92-0A9A05050198}">
      <dgm:prSet/>
      <dgm:spPr/>
      <dgm:t>
        <a:bodyPr/>
        <a:lstStyle/>
        <a:p>
          <a:r>
            <a:rPr lang="en-US" dirty="0"/>
            <a:t>Expressions</a:t>
          </a:r>
        </a:p>
      </dgm:t>
    </dgm:pt>
    <dgm:pt modelId="{E43884C0-BE3C-4497-8BEE-9C05AD90EAFC}" type="parTrans" cxnId="{52D55069-D04E-4698-B764-A847C8C60079}">
      <dgm:prSet/>
      <dgm:spPr/>
      <dgm:t>
        <a:bodyPr/>
        <a:lstStyle/>
        <a:p>
          <a:endParaRPr lang="en-US"/>
        </a:p>
      </dgm:t>
    </dgm:pt>
    <dgm:pt modelId="{519F0463-5B2E-4A91-9B0C-35BA3E4E75CC}" type="sibTrans" cxnId="{52D55069-D04E-4698-B764-A847C8C60079}">
      <dgm:prSet phldrT="02"/>
      <dgm:spPr/>
      <dgm:t>
        <a:bodyPr/>
        <a:lstStyle/>
        <a:p>
          <a:endParaRPr lang="en-US"/>
        </a:p>
      </dgm:t>
    </dgm:pt>
    <dgm:pt modelId="{BC847AEE-101B-4F96-915C-597C87E0F097}">
      <dgm:prSet/>
      <dgm:spPr/>
      <dgm:t>
        <a:bodyPr/>
        <a:lstStyle/>
        <a:p>
          <a:r>
            <a:rPr lang="en-US" dirty="0"/>
            <a:t>http://bit.ly/2svdQgc</a:t>
          </a:r>
        </a:p>
      </dgm:t>
    </dgm:pt>
    <dgm:pt modelId="{57D398E6-8926-44A8-B9F0-2B6EF054CC32}" type="parTrans" cxnId="{4207419E-E82F-4403-BD62-06675A6F338F}">
      <dgm:prSet/>
      <dgm:spPr/>
      <dgm:t>
        <a:bodyPr/>
        <a:lstStyle/>
        <a:p>
          <a:endParaRPr lang="en-US"/>
        </a:p>
      </dgm:t>
    </dgm:pt>
    <dgm:pt modelId="{67EAD629-61AC-43FA-A51C-E7D62A2357FB}" type="sibTrans" cxnId="{4207419E-E82F-4403-BD62-06675A6F338F}">
      <dgm:prSet/>
      <dgm:spPr/>
      <dgm:t>
        <a:bodyPr/>
        <a:lstStyle/>
        <a:p>
          <a:endParaRPr lang="en-US"/>
        </a:p>
      </dgm:t>
    </dgm:pt>
    <dgm:pt modelId="{5E53CA6F-E59F-45E7-A660-CA03DE6570E6}" type="pres">
      <dgm:prSet presAssocID="{0F5E8904-59D3-472E-96FD-8F608B1983E3}" presName="linear" presStyleCnt="0">
        <dgm:presLayoutVars>
          <dgm:dir/>
          <dgm:animLvl val="lvl"/>
          <dgm:resizeHandles val="exact"/>
        </dgm:presLayoutVars>
      </dgm:prSet>
      <dgm:spPr/>
    </dgm:pt>
    <dgm:pt modelId="{61E3948B-B707-46FB-B438-FD77E9ABF34D}" type="pres">
      <dgm:prSet presAssocID="{CD7637A0-36FD-42F8-A3C2-6F93F66DC726}" presName="parentLin" presStyleCnt="0"/>
      <dgm:spPr/>
    </dgm:pt>
    <dgm:pt modelId="{085C5FFB-96D3-4251-8D3F-36A5B5B9E8F4}" type="pres">
      <dgm:prSet presAssocID="{CD7637A0-36FD-42F8-A3C2-6F93F66DC726}" presName="parentLeftMargin" presStyleLbl="node1" presStyleIdx="0" presStyleCnt="3"/>
      <dgm:spPr/>
    </dgm:pt>
    <dgm:pt modelId="{B5EC27E4-238B-4DB4-AC88-B5D6C3FCDCC0}" type="pres">
      <dgm:prSet presAssocID="{CD7637A0-36FD-42F8-A3C2-6F93F66DC72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3458107-07F1-4369-870D-D3B3606B833C}" type="pres">
      <dgm:prSet presAssocID="{CD7637A0-36FD-42F8-A3C2-6F93F66DC726}" presName="negativeSpace" presStyleCnt="0"/>
      <dgm:spPr/>
    </dgm:pt>
    <dgm:pt modelId="{B41062F9-221B-46CC-89DC-97C1C42886B5}" type="pres">
      <dgm:prSet presAssocID="{CD7637A0-36FD-42F8-A3C2-6F93F66DC726}" presName="childText" presStyleLbl="conFgAcc1" presStyleIdx="0" presStyleCnt="3">
        <dgm:presLayoutVars>
          <dgm:bulletEnabled val="1"/>
        </dgm:presLayoutVars>
      </dgm:prSet>
      <dgm:spPr/>
    </dgm:pt>
    <dgm:pt modelId="{6665FA3D-E327-4D95-BB81-DB201A5C6557}" type="pres">
      <dgm:prSet presAssocID="{E5463D41-34B8-4EE1-89FA-979239922D48}" presName="spaceBetweenRectangles" presStyleCnt="0"/>
      <dgm:spPr/>
    </dgm:pt>
    <dgm:pt modelId="{10B32852-DC3D-4FFE-9994-EC15898E7178}" type="pres">
      <dgm:prSet presAssocID="{96075441-8EC6-417F-BE92-0A9A05050198}" presName="parentLin" presStyleCnt="0"/>
      <dgm:spPr/>
    </dgm:pt>
    <dgm:pt modelId="{4695C6AB-510F-4723-B484-9807ADE58E14}" type="pres">
      <dgm:prSet presAssocID="{96075441-8EC6-417F-BE92-0A9A05050198}" presName="parentLeftMargin" presStyleLbl="node1" presStyleIdx="0" presStyleCnt="3"/>
      <dgm:spPr/>
    </dgm:pt>
    <dgm:pt modelId="{94DF9481-A104-4FDD-810D-FD7CD84EC743}" type="pres">
      <dgm:prSet presAssocID="{96075441-8EC6-417F-BE92-0A9A0505019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EC1AA33-AFEF-4119-B966-87A237CB6CE1}" type="pres">
      <dgm:prSet presAssocID="{96075441-8EC6-417F-BE92-0A9A05050198}" presName="negativeSpace" presStyleCnt="0"/>
      <dgm:spPr/>
    </dgm:pt>
    <dgm:pt modelId="{B839AEA4-95BD-43F1-BECC-95DCFE20092A}" type="pres">
      <dgm:prSet presAssocID="{96075441-8EC6-417F-BE92-0A9A05050198}" presName="childText" presStyleLbl="conFgAcc1" presStyleIdx="1" presStyleCnt="3">
        <dgm:presLayoutVars>
          <dgm:bulletEnabled val="1"/>
        </dgm:presLayoutVars>
      </dgm:prSet>
      <dgm:spPr/>
    </dgm:pt>
    <dgm:pt modelId="{C191A985-6FCD-4628-8EAC-F04356931777}" type="pres">
      <dgm:prSet presAssocID="{519F0463-5B2E-4A91-9B0C-35BA3E4E75CC}" presName="spaceBetweenRectangles" presStyleCnt="0"/>
      <dgm:spPr/>
    </dgm:pt>
    <dgm:pt modelId="{AD1D267C-E04B-4F37-A5F3-1AA61B02D931}" type="pres">
      <dgm:prSet presAssocID="{B1714CF2-DB59-417E-9E5F-A31C9FD42D85}" presName="parentLin" presStyleCnt="0"/>
      <dgm:spPr/>
    </dgm:pt>
    <dgm:pt modelId="{A35453BC-91B3-4EA2-AD07-291A82B34092}" type="pres">
      <dgm:prSet presAssocID="{B1714CF2-DB59-417E-9E5F-A31C9FD42D85}" presName="parentLeftMargin" presStyleLbl="node1" presStyleIdx="1" presStyleCnt="3"/>
      <dgm:spPr/>
    </dgm:pt>
    <dgm:pt modelId="{C2B1B0B0-95DD-4602-B0DF-30782524180E}" type="pres">
      <dgm:prSet presAssocID="{B1714CF2-DB59-417E-9E5F-A31C9FD42D8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3FA6884-8C68-4459-BFAC-DA788E9E12DB}" type="pres">
      <dgm:prSet presAssocID="{B1714CF2-DB59-417E-9E5F-A31C9FD42D85}" presName="negativeSpace" presStyleCnt="0"/>
      <dgm:spPr/>
    </dgm:pt>
    <dgm:pt modelId="{2E71F4A6-D45F-4DB6-8D34-5D6C020A6891}" type="pres">
      <dgm:prSet presAssocID="{B1714CF2-DB59-417E-9E5F-A31C9FD42D8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5DC9F0D-C460-446F-A0FB-689C1A16AA34}" srcId="{CD7637A0-36FD-42F8-A3C2-6F93F66DC726}" destId="{4051DA45-F30C-4BFE-BA85-7B2A2EDFE7B1}" srcOrd="1" destOrd="0" parTransId="{2550C353-EEC8-486D-BEFA-55AA39D5D7A9}" sibTransId="{86304A09-E13B-4E8D-8D79-628265BC5B34}"/>
    <dgm:cxn modelId="{F9FFE110-1FAD-4BB1-9FDE-84F103855C6E}" type="presOf" srcId="{96075441-8EC6-417F-BE92-0A9A05050198}" destId="{94DF9481-A104-4FDD-810D-FD7CD84EC743}" srcOrd="1" destOrd="0" presId="urn:microsoft.com/office/officeart/2005/8/layout/list1"/>
    <dgm:cxn modelId="{A394E467-7355-43C3-B018-F071EBC11177}" srcId="{CD7637A0-36FD-42F8-A3C2-6F93F66DC726}" destId="{91CCA59F-04E4-4B4A-84CD-8CD1A86D8DA2}" srcOrd="0" destOrd="0" parTransId="{B0E7DDF1-AEFD-4156-BD57-7F51F9314CD0}" sibTransId="{4E522933-ECB8-4BE1-B569-0DC257F5B7F5}"/>
    <dgm:cxn modelId="{9F625968-367D-4657-812F-23CA45858420}" type="presOf" srcId="{0F5E8904-59D3-472E-96FD-8F608B1983E3}" destId="{5E53CA6F-E59F-45E7-A660-CA03DE6570E6}" srcOrd="0" destOrd="0" presId="urn:microsoft.com/office/officeart/2005/8/layout/list1"/>
    <dgm:cxn modelId="{FFD77E68-7D47-43C1-9246-B38ABD66097F}" srcId="{0F5E8904-59D3-472E-96FD-8F608B1983E3}" destId="{CD7637A0-36FD-42F8-A3C2-6F93F66DC726}" srcOrd="0" destOrd="0" parTransId="{8A3E8938-9CA6-46AD-A34C-4D3052E8FF36}" sibTransId="{E5463D41-34B8-4EE1-89FA-979239922D48}"/>
    <dgm:cxn modelId="{52D55069-D04E-4698-B764-A847C8C60079}" srcId="{0F5E8904-59D3-472E-96FD-8F608B1983E3}" destId="{96075441-8EC6-417F-BE92-0A9A05050198}" srcOrd="1" destOrd="0" parTransId="{E43884C0-BE3C-4497-8BEE-9C05AD90EAFC}" sibTransId="{519F0463-5B2E-4A91-9B0C-35BA3E4E75CC}"/>
    <dgm:cxn modelId="{82F5D880-1B98-4EFF-8665-16E531CCC14D}" type="presOf" srcId="{91CCA59F-04E4-4B4A-84CD-8CD1A86D8DA2}" destId="{B41062F9-221B-46CC-89DC-97C1C42886B5}" srcOrd="0" destOrd="0" presId="urn:microsoft.com/office/officeart/2005/8/layout/list1"/>
    <dgm:cxn modelId="{3017AB8A-17FC-453F-8F33-8CBDC7FC95B4}" type="presOf" srcId="{BC847AEE-101B-4F96-915C-597C87E0F097}" destId="{B839AEA4-95BD-43F1-BECC-95DCFE20092A}" srcOrd="0" destOrd="0" presId="urn:microsoft.com/office/officeart/2005/8/layout/list1"/>
    <dgm:cxn modelId="{4207419E-E82F-4403-BD62-06675A6F338F}" srcId="{96075441-8EC6-417F-BE92-0A9A05050198}" destId="{BC847AEE-101B-4F96-915C-597C87E0F097}" srcOrd="0" destOrd="0" parTransId="{57D398E6-8926-44A8-B9F0-2B6EF054CC32}" sibTransId="{67EAD629-61AC-43FA-A51C-E7D62A2357FB}"/>
    <dgm:cxn modelId="{8812BB9E-AB12-4BD4-AC9C-4FDC12D5AF81}" type="presOf" srcId="{CD7637A0-36FD-42F8-A3C2-6F93F66DC726}" destId="{085C5FFB-96D3-4251-8D3F-36A5B5B9E8F4}" srcOrd="0" destOrd="0" presId="urn:microsoft.com/office/officeart/2005/8/layout/list1"/>
    <dgm:cxn modelId="{67044CAB-EE24-4DB2-959E-485FE4F4FBA6}" type="presOf" srcId="{96075441-8EC6-417F-BE92-0A9A05050198}" destId="{4695C6AB-510F-4723-B484-9807ADE58E14}" srcOrd="0" destOrd="0" presId="urn:microsoft.com/office/officeart/2005/8/layout/list1"/>
    <dgm:cxn modelId="{D4491FC1-72FD-4CA7-BC65-B290845AB89C}" type="presOf" srcId="{CD7637A0-36FD-42F8-A3C2-6F93F66DC726}" destId="{B5EC27E4-238B-4DB4-AC88-B5D6C3FCDCC0}" srcOrd="1" destOrd="0" presId="urn:microsoft.com/office/officeart/2005/8/layout/list1"/>
    <dgm:cxn modelId="{8D0F47C5-631D-4449-8C55-EED80198C3F4}" type="presOf" srcId="{B1714CF2-DB59-417E-9E5F-A31C9FD42D85}" destId="{C2B1B0B0-95DD-4602-B0DF-30782524180E}" srcOrd="1" destOrd="0" presId="urn:microsoft.com/office/officeart/2005/8/layout/list1"/>
    <dgm:cxn modelId="{76E578DF-C4F8-440A-9A02-EF7CE16B6F53}" srcId="{0F5E8904-59D3-472E-96FD-8F608B1983E3}" destId="{B1714CF2-DB59-417E-9E5F-A31C9FD42D85}" srcOrd="2" destOrd="0" parTransId="{46ACEC28-2925-4C3B-BDE1-9A1C1814EB78}" sibTransId="{A787FF51-D3C8-41BE-A83B-16A9B0383EB0}"/>
    <dgm:cxn modelId="{362AB1F3-8981-44C7-AE64-D201DBD80CAB}" type="presOf" srcId="{B1714CF2-DB59-417E-9E5F-A31C9FD42D85}" destId="{A35453BC-91B3-4EA2-AD07-291A82B34092}" srcOrd="0" destOrd="0" presId="urn:microsoft.com/office/officeart/2005/8/layout/list1"/>
    <dgm:cxn modelId="{273002F7-14F7-4E1B-8ED5-3F010F26E3CE}" type="presOf" srcId="{4051DA45-F30C-4BFE-BA85-7B2A2EDFE7B1}" destId="{B41062F9-221B-46CC-89DC-97C1C42886B5}" srcOrd="0" destOrd="1" presId="urn:microsoft.com/office/officeart/2005/8/layout/list1"/>
    <dgm:cxn modelId="{76AF0B44-0117-4750-A312-7548B92AEE32}" type="presParOf" srcId="{5E53CA6F-E59F-45E7-A660-CA03DE6570E6}" destId="{61E3948B-B707-46FB-B438-FD77E9ABF34D}" srcOrd="0" destOrd="0" presId="urn:microsoft.com/office/officeart/2005/8/layout/list1"/>
    <dgm:cxn modelId="{0E340FA7-79F0-4588-A4BD-682135830C8D}" type="presParOf" srcId="{61E3948B-B707-46FB-B438-FD77E9ABF34D}" destId="{085C5FFB-96D3-4251-8D3F-36A5B5B9E8F4}" srcOrd="0" destOrd="0" presId="urn:microsoft.com/office/officeart/2005/8/layout/list1"/>
    <dgm:cxn modelId="{6AD515E4-76F3-4DDE-A09B-3D209D74A3B8}" type="presParOf" srcId="{61E3948B-B707-46FB-B438-FD77E9ABF34D}" destId="{B5EC27E4-238B-4DB4-AC88-B5D6C3FCDCC0}" srcOrd="1" destOrd="0" presId="urn:microsoft.com/office/officeart/2005/8/layout/list1"/>
    <dgm:cxn modelId="{A273B8D0-2985-4911-AF1E-EE2BE70ADFA6}" type="presParOf" srcId="{5E53CA6F-E59F-45E7-A660-CA03DE6570E6}" destId="{93458107-07F1-4369-870D-D3B3606B833C}" srcOrd="1" destOrd="0" presId="urn:microsoft.com/office/officeart/2005/8/layout/list1"/>
    <dgm:cxn modelId="{C0390B3F-04D3-4150-9E90-6931E8FAF4FE}" type="presParOf" srcId="{5E53CA6F-E59F-45E7-A660-CA03DE6570E6}" destId="{B41062F9-221B-46CC-89DC-97C1C42886B5}" srcOrd="2" destOrd="0" presId="urn:microsoft.com/office/officeart/2005/8/layout/list1"/>
    <dgm:cxn modelId="{3789841E-CB08-4834-82AD-B5E1C487D8A2}" type="presParOf" srcId="{5E53CA6F-E59F-45E7-A660-CA03DE6570E6}" destId="{6665FA3D-E327-4D95-BB81-DB201A5C6557}" srcOrd="3" destOrd="0" presId="urn:microsoft.com/office/officeart/2005/8/layout/list1"/>
    <dgm:cxn modelId="{C7FAF2C3-A57A-43F7-A178-DE77D5B3DDEC}" type="presParOf" srcId="{5E53CA6F-E59F-45E7-A660-CA03DE6570E6}" destId="{10B32852-DC3D-4FFE-9994-EC15898E7178}" srcOrd="4" destOrd="0" presId="urn:microsoft.com/office/officeart/2005/8/layout/list1"/>
    <dgm:cxn modelId="{8A96BB1D-A6B6-464B-9837-8769579C29D7}" type="presParOf" srcId="{10B32852-DC3D-4FFE-9994-EC15898E7178}" destId="{4695C6AB-510F-4723-B484-9807ADE58E14}" srcOrd="0" destOrd="0" presId="urn:microsoft.com/office/officeart/2005/8/layout/list1"/>
    <dgm:cxn modelId="{79A00CB1-8344-4E88-809E-81F808578897}" type="presParOf" srcId="{10B32852-DC3D-4FFE-9994-EC15898E7178}" destId="{94DF9481-A104-4FDD-810D-FD7CD84EC743}" srcOrd="1" destOrd="0" presId="urn:microsoft.com/office/officeart/2005/8/layout/list1"/>
    <dgm:cxn modelId="{B1D96D9D-EA87-4494-A199-60C3C3488A01}" type="presParOf" srcId="{5E53CA6F-E59F-45E7-A660-CA03DE6570E6}" destId="{FEC1AA33-AFEF-4119-B966-87A237CB6CE1}" srcOrd="5" destOrd="0" presId="urn:microsoft.com/office/officeart/2005/8/layout/list1"/>
    <dgm:cxn modelId="{B5F39B26-2A83-4922-BC86-FBA146C314F0}" type="presParOf" srcId="{5E53CA6F-E59F-45E7-A660-CA03DE6570E6}" destId="{B839AEA4-95BD-43F1-BECC-95DCFE20092A}" srcOrd="6" destOrd="0" presId="urn:microsoft.com/office/officeart/2005/8/layout/list1"/>
    <dgm:cxn modelId="{49A36E42-A161-4CD9-893A-C42390D8E82A}" type="presParOf" srcId="{5E53CA6F-E59F-45E7-A660-CA03DE6570E6}" destId="{C191A985-6FCD-4628-8EAC-F04356931777}" srcOrd="7" destOrd="0" presId="urn:microsoft.com/office/officeart/2005/8/layout/list1"/>
    <dgm:cxn modelId="{1297E08B-3346-49E5-B69B-B5FDB4D34800}" type="presParOf" srcId="{5E53CA6F-E59F-45E7-A660-CA03DE6570E6}" destId="{AD1D267C-E04B-4F37-A5F3-1AA61B02D931}" srcOrd="8" destOrd="0" presId="urn:microsoft.com/office/officeart/2005/8/layout/list1"/>
    <dgm:cxn modelId="{813AA444-9009-4C86-AC3E-3F20B4AC1B2E}" type="presParOf" srcId="{AD1D267C-E04B-4F37-A5F3-1AA61B02D931}" destId="{A35453BC-91B3-4EA2-AD07-291A82B34092}" srcOrd="0" destOrd="0" presId="urn:microsoft.com/office/officeart/2005/8/layout/list1"/>
    <dgm:cxn modelId="{BABE6F33-2490-4910-A188-23D99FB05725}" type="presParOf" srcId="{AD1D267C-E04B-4F37-A5F3-1AA61B02D931}" destId="{C2B1B0B0-95DD-4602-B0DF-30782524180E}" srcOrd="1" destOrd="0" presId="urn:microsoft.com/office/officeart/2005/8/layout/list1"/>
    <dgm:cxn modelId="{D4E70F3C-B242-4D23-A823-3543BC64BB08}" type="presParOf" srcId="{5E53CA6F-E59F-45E7-A660-CA03DE6570E6}" destId="{D3FA6884-8C68-4459-BFAC-DA788E9E12DB}" srcOrd="9" destOrd="0" presId="urn:microsoft.com/office/officeart/2005/8/layout/list1"/>
    <dgm:cxn modelId="{E9230EB5-044A-4B4F-9A21-253139A4ABF0}" type="presParOf" srcId="{5E53CA6F-E59F-45E7-A660-CA03DE6570E6}" destId="{2E71F4A6-D45F-4DB6-8D34-5D6C020A689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6493C-9651-4158-817E-4D0B49491AA5}">
      <dsp:nvSpPr>
        <dsp:cNvPr id="0" name=""/>
        <dsp:cNvSpPr/>
      </dsp:nvSpPr>
      <dsp:spPr>
        <a:xfrm>
          <a:off x="147875" y="1337"/>
          <a:ext cx="3193702" cy="19162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@ScottJShearer</a:t>
          </a:r>
        </a:p>
      </dsp:txBody>
      <dsp:txXfrm>
        <a:off x="147875" y="1337"/>
        <a:ext cx="3193702" cy="1916221"/>
      </dsp:txXfrm>
    </dsp:sp>
    <dsp:sp modelId="{896DA37A-B0B3-48D6-8186-3808A023952A}">
      <dsp:nvSpPr>
        <dsp:cNvPr id="0" name=""/>
        <dsp:cNvSpPr/>
      </dsp:nvSpPr>
      <dsp:spPr>
        <a:xfrm>
          <a:off x="3660948" y="1337"/>
          <a:ext cx="3193702" cy="1916221"/>
        </a:xfrm>
        <a:prstGeom prst="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hlinkClick xmlns:r="http://schemas.openxmlformats.org/officeDocument/2006/relationships" r:id="rId1"/>
            </a:rPr>
            <a:t>scott@O365Scott.com</a:t>
          </a:r>
          <a:endParaRPr lang="en-US" sz="2500" kern="1200"/>
        </a:p>
      </dsp:txBody>
      <dsp:txXfrm>
        <a:off x="3660948" y="1337"/>
        <a:ext cx="3193702" cy="1916221"/>
      </dsp:txXfrm>
    </dsp:sp>
    <dsp:sp modelId="{10841A2C-FF87-493A-A6B4-FA17B05D73D8}">
      <dsp:nvSpPr>
        <dsp:cNvPr id="0" name=""/>
        <dsp:cNvSpPr/>
      </dsp:nvSpPr>
      <dsp:spPr>
        <a:xfrm>
          <a:off x="7174021" y="1337"/>
          <a:ext cx="3193702" cy="1916221"/>
        </a:xfrm>
        <a:prstGeom prst="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O365Scott.blog</a:t>
          </a:r>
        </a:p>
      </dsp:txBody>
      <dsp:txXfrm>
        <a:off x="7174021" y="1337"/>
        <a:ext cx="3193702" cy="1916221"/>
      </dsp:txXfrm>
    </dsp:sp>
    <dsp:sp modelId="{F22D7E56-754C-484A-88B0-3A9EF912EB2B}">
      <dsp:nvSpPr>
        <dsp:cNvPr id="0" name=""/>
        <dsp:cNvSpPr/>
      </dsp:nvSpPr>
      <dsp:spPr>
        <a:xfrm>
          <a:off x="3660948" y="2236929"/>
          <a:ext cx="3193702" cy="1916221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Youtube</a:t>
          </a:r>
          <a:r>
            <a:rPr lang="en-US" sz="2500" kern="1200" dirty="0"/>
            <a:t>: “I Didn’t Know I Could Do That With Office 365!”</a:t>
          </a:r>
        </a:p>
      </dsp:txBody>
      <dsp:txXfrm>
        <a:off x="3660948" y="2236929"/>
        <a:ext cx="3193702" cy="19162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59773-F62A-4BFA-B7B6-FE1F47902473}">
      <dsp:nvSpPr>
        <dsp:cNvPr id="0" name=""/>
        <dsp:cNvSpPr/>
      </dsp:nvSpPr>
      <dsp:spPr>
        <a:xfrm>
          <a:off x="3080" y="127496"/>
          <a:ext cx="2444055" cy="34216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Flow Overview</a:t>
          </a:r>
          <a:endParaRPr lang="en-US" sz="2600" kern="1200"/>
        </a:p>
      </dsp:txBody>
      <dsp:txXfrm>
        <a:off x="3080" y="1427734"/>
        <a:ext cx="2444055" cy="2053006"/>
      </dsp:txXfrm>
    </dsp:sp>
    <dsp:sp modelId="{BAF9DA6D-3D17-426A-8DCD-A2E8F9C991AC}">
      <dsp:nvSpPr>
        <dsp:cNvPr id="0" name=""/>
        <dsp:cNvSpPr/>
      </dsp:nvSpPr>
      <dsp:spPr>
        <a:xfrm>
          <a:off x="711856" y="469664"/>
          <a:ext cx="1026503" cy="10265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62184" y="619992"/>
        <a:ext cx="725847" cy="725847"/>
      </dsp:txXfrm>
    </dsp:sp>
    <dsp:sp modelId="{B445FC0C-04D6-494D-9D1B-9B30B23D01A6}">
      <dsp:nvSpPr>
        <dsp:cNvPr id="0" name=""/>
        <dsp:cNvSpPr/>
      </dsp:nvSpPr>
      <dsp:spPr>
        <a:xfrm>
          <a:off x="3080" y="3549102"/>
          <a:ext cx="2444055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0ACC82-C010-4B1F-BA2D-4ED0D644961B}">
      <dsp:nvSpPr>
        <dsp:cNvPr id="0" name=""/>
        <dsp:cNvSpPr/>
      </dsp:nvSpPr>
      <dsp:spPr>
        <a:xfrm>
          <a:off x="2691541" y="127496"/>
          <a:ext cx="2444055" cy="34216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Flow Demo</a:t>
          </a:r>
          <a:endParaRPr lang="en-US" sz="2600" kern="1200"/>
        </a:p>
      </dsp:txBody>
      <dsp:txXfrm>
        <a:off x="2691541" y="1427734"/>
        <a:ext cx="2444055" cy="2053006"/>
      </dsp:txXfrm>
    </dsp:sp>
    <dsp:sp modelId="{7F98047A-EC91-4732-B78E-F465B52E46E6}">
      <dsp:nvSpPr>
        <dsp:cNvPr id="0" name=""/>
        <dsp:cNvSpPr/>
      </dsp:nvSpPr>
      <dsp:spPr>
        <a:xfrm>
          <a:off x="3400317" y="469664"/>
          <a:ext cx="1026503" cy="10265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550645" y="619992"/>
        <a:ext cx="725847" cy="725847"/>
      </dsp:txXfrm>
    </dsp:sp>
    <dsp:sp modelId="{375E2778-EA0A-4279-90FE-1763DD4BBBD1}">
      <dsp:nvSpPr>
        <dsp:cNvPr id="0" name=""/>
        <dsp:cNvSpPr/>
      </dsp:nvSpPr>
      <dsp:spPr>
        <a:xfrm>
          <a:off x="2691541" y="3549102"/>
          <a:ext cx="2444055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A9040F-686E-4D97-8B52-5BFEEE3B36F8}">
      <dsp:nvSpPr>
        <dsp:cNvPr id="0" name=""/>
        <dsp:cNvSpPr/>
      </dsp:nvSpPr>
      <dsp:spPr>
        <a:xfrm>
          <a:off x="5380002" y="127496"/>
          <a:ext cx="2444055" cy="34216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Flow Pricing</a:t>
          </a:r>
          <a:endParaRPr lang="en-US" sz="2600" kern="1200"/>
        </a:p>
      </dsp:txBody>
      <dsp:txXfrm>
        <a:off x="5380002" y="1427734"/>
        <a:ext cx="2444055" cy="2053006"/>
      </dsp:txXfrm>
    </dsp:sp>
    <dsp:sp modelId="{5D884987-554F-4A64-B5C3-B4C5AFF3362B}">
      <dsp:nvSpPr>
        <dsp:cNvPr id="0" name=""/>
        <dsp:cNvSpPr/>
      </dsp:nvSpPr>
      <dsp:spPr>
        <a:xfrm>
          <a:off x="6088778" y="469664"/>
          <a:ext cx="1026503" cy="10265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239106" y="619992"/>
        <a:ext cx="725847" cy="725847"/>
      </dsp:txXfrm>
    </dsp:sp>
    <dsp:sp modelId="{43E48572-07CB-4D52-83F7-D272CEA97FC2}">
      <dsp:nvSpPr>
        <dsp:cNvPr id="0" name=""/>
        <dsp:cNvSpPr/>
      </dsp:nvSpPr>
      <dsp:spPr>
        <a:xfrm>
          <a:off x="5380002" y="3549102"/>
          <a:ext cx="2444055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27978-3156-48C3-8DAE-82CFA0D7A88A}">
      <dsp:nvSpPr>
        <dsp:cNvPr id="0" name=""/>
        <dsp:cNvSpPr/>
      </dsp:nvSpPr>
      <dsp:spPr>
        <a:xfrm>
          <a:off x="8068463" y="127496"/>
          <a:ext cx="2444055" cy="34216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/>
            <a:t>Flow </a:t>
          </a:r>
          <a:r>
            <a:rPr lang="en-US" sz="2600" b="0" i="0" kern="1200" dirty="0" err="1"/>
            <a:t>Administraion</a:t>
          </a:r>
          <a:endParaRPr lang="en-US" sz="2600" kern="1200" dirty="0"/>
        </a:p>
      </dsp:txBody>
      <dsp:txXfrm>
        <a:off x="8068463" y="1427734"/>
        <a:ext cx="2444055" cy="2053006"/>
      </dsp:txXfrm>
    </dsp:sp>
    <dsp:sp modelId="{F6083A41-FBCD-4DB9-AA0D-D202A6866A4E}">
      <dsp:nvSpPr>
        <dsp:cNvPr id="0" name=""/>
        <dsp:cNvSpPr/>
      </dsp:nvSpPr>
      <dsp:spPr>
        <a:xfrm>
          <a:off x="8777239" y="469664"/>
          <a:ext cx="1026503" cy="10265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8927567" y="619992"/>
        <a:ext cx="725847" cy="725847"/>
      </dsp:txXfrm>
    </dsp:sp>
    <dsp:sp modelId="{6E6A40A5-F504-49DB-B7DD-DE1E5E98C902}">
      <dsp:nvSpPr>
        <dsp:cNvPr id="0" name=""/>
        <dsp:cNvSpPr/>
      </dsp:nvSpPr>
      <dsp:spPr>
        <a:xfrm>
          <a:off x="8068463" y="3549102"/>
          <a:ext cx="2444055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A01FA5-A07D-4DE5-9C1B-2EA5A2E9AACA}">
      <dsp:nvSpPr>
        <dsp:cNvPr id="0" name=""/>
        <dsp:cNvSpPr/>
      </dsp:nvSpPr>
      <dsp:spPr>
        <a:xfrm>
          <a:off x="3614" y="0"/>
          <a:ext cx="4847034" cy="4154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i="0" kern="1200"/>
            <a:t>SharePoint Online</a:t>
          </a:r>
          <a:endParaRPr lang="en-US" sz="4400" kern="1200"/>
        </a:p>
      </dsp:txBody>
      <dsp:txXfrm>
        <a:off x="125295" y="121681"/>
        <a:ext cx="4603672" cy="3911126"/>
      </dsp:txXfrm>
    </dsp:sp>
    <dsp:sp modelId="{8BC390FD-719B-4528-8AE1-3F9B0E35A0B5}">
      <dsp:nvSpPr>
        <dsp:cNvPr id="0" name=""/>
        <dsp:cNvSpPr/>
      </dsp:nvSpPr>
      <dsp:spPr>
        <a:xfrm>
          <a:off x="5664950" y="0"/>
          <a:ext cx="4847034" cy="4154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i="0" kern="1200" dirty="0"/>
            <a:t>On-premises SharePoint 2013 or 2016 farm using the On-Premises Data Gateway </a:t>
          </a:r>
          <a:endParaRPr lang="en-US" sz="4400" kern="1200" dirty="0"/>
        </a:p>
      </dsp:txBody>
      <dsp:txXfrm>
        <a:off x="5786631" y="121681"/>
        <a:ext cx="4603672" cy="39111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9ABBD-2D88-49BD-81AD-641D95FCEF8D}">
      <dsp:nvSpPr>
        <dsp:cNvPr id="0" name=""/>
        <dsp:cNvSpPr/>
      </dsp:nvSpPr>
      <dsp:spPr>
        <a:xfrm rot="5400000">
          <a:off x="3604427" y="-1275230"/>
          <a:ext cx="1073069" cy="389737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Not a SharePoint specific tool</a:t>
          </a:r>
          <a:endParaRPr lang="en-US" sz="1900" kern="1200"/>
        </a:p>
      </dsp:txBody>
      <dsp:txXfrm rot="-5400000">
        <a:off x="2192274" y="189306"/>
        <a:ext cx="3844993" cy="968303"/>
      </dsp:txXfrm>
    </dsp:sp>
    <dsp:sp modelId="{72A765D9-8CB0-467D-8B45-F4E764EF24C6}">
      <dsp:nvSpPr>
        <dsp:cNvPr id="0" name=""/>
        <dsp:cNvSpPr/>
      </dsp:nvSpPr>
      <dsp:spPr>
        <a:xfrm>
          <a:off x="0" y="2788"/>
          <a:ext cx="2192274" cy="13413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Automation/Workflow Tool</a:t>
          </a:r>
          <a:endParaRPr lang="en-US" sz="1500" kern="1200"/>
        </a:p>
      </dsp:txBody>
      <dsp:txXfrm>
        <a:off x="65479" y="68267"/>
        <a:ext cx="2061316" cy="1210378"/>
      </dsp:txXfrm>
    </dsp:sp>
    <dsp:sp modelId="{EBEAA4A8-7F08-4FC3-9E2F-95A7CBC1CD33}">
      <dsp:nvSpPr>
        <dsp:cNvPr id="0" name=""/>
        <dsp:cNvSpPr/>
      </dsp:nvSpPr>
      <dsp:spPr>
        <a:xfrm rot="5400000">
          <a:off x="3604427" y="133172"/>
          <a:ext cx="1073069" cy="389737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No “On Prem” installation</a:t>
          </a:r>
          <a:endParaRPr lang="en-US" sz="1900" kern="1200"/>
        </a:p>
      </dsp:txBody>
      <dsp:txXfrm rot="-5400000">
        <a:off x="2192274" y="1597709"/>
        <a:ext cx="3844993" cy="968303"/>
      </dsp:txXfrm>
    </dsp:sp>
    <dsp:sp modelId="{4693B500-ED73-4570-B837-A57E50F8F7FD}">
      <dsp:nvSpPr>
        <dsp:cNvPr id="0" name=""/>
        <dsp:cNvSpPr/>
      </dsp:nvSpPr>
      <dsp:spPr>
        <a:xfrm>
          <a:off x="0" y="1411192"/>
          <a:ext cx="2192274" cy="13413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Cloud Service</a:t>
          </a:r>
          <a:endParaRPr lang="en-US" sz="1500" kern="1200"/>
        </a:p>
      </dsp:txBody>
      <dsp:txXfrm>
        <a:off x="65479" y="1476671"/>
        <a:ext cx="2061316" cy="1210378"/>
      </dsp:txXfrm>
    </dsp:sp>
    <dsp:sp modelId="{CAFBB137-AA65-48F8-8DC3-9C9EAEFCE383}">
      <dsp:nvSpPr>
        <dsp:cNvPr id="0" name=""/>
        <dsp:cNvSpPr/>
      </dsp:nvSpPr>
      <dsp:spPr>
        <a:xfrm rot="5400000">
          <a:off x="3604427" y="1541576"/>
          <a:ext cx="1073069" cy="389737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Browser based </a:t>
          </a:r>
          <a:r>
            <a:rPr lang="en-US" sz="1900" kern="1200"/>
            <a:t>development environment</a:t>
          </a:r>
          <a:endParaRPr lang="en-US" sz="1900" kern="1200" dirty="0"/>
        </a:p>
      </dsp:txBody>
      <dsp:txXfrm rot="-5400000">
        <a:off x="2192274" y="3006113"/>
        <a:ext cx="3844993" cy="968303"/>
      </dsp:txXfrm>
    </dsp:sp>
    <dsp:sp modelId="{2575D98B-D827-494B-959B-78AC39093308}">
      <dsp:nvSpPr>
        <dsp:cNvPr id="0" name=""/>
        <dsp:cNvSpPr/>
      </dsp:nvSpPr>
      <dsp:spPr>
        <a:xfrm>
          <a:off x="0" y="2819595"/>
          <a:ext cx="2192274" cy="13413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No desktop client is required</a:t>
          </a:r>
          <a:endParaRPr lang="en-US" sz="1500" kern="1200" dirty="0"/>
        </a:p>
      </dsp:txBody>
      <dsp:txXfrm>
        <a:off x="65479" y="2885074"/>
        <a:ext cx="2061316" cy="1210378"/>
      </dsp:txXfrm>
    </dsp:sp>
    <dsp:sp modelId="{B14F7476-BF2B-4F7C-A54D-1AD730CF9E64}">
      <dsp:nvSpPr>
        <dsp:cNvPr id="0" name=""/>
        <dsp:cNvSpPr/>
      </dsp:nvSpPr>
      <dsp:spPr>
        <a:xfrm rot="5400000">
          <a:off x="3604427" y="2949979"/>
          <a:ext cx="1073069" cy="389737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 dirty="0"/>
            <a:t>Services and Connectors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Triggers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Actions</a:t>
          </a:r>
          <a:endParaRPr lang="en-US" sz="1900" kern="1200"/>
        </a:p>
      </dsp:txBody>
      <dsp:txXfrm rot="-5400000">
        <a:off x="2192274" y="4414516"/>
        <a:ext cx="3844993" cy="968303"/>
      </dsp:txXfrm>
    </dsp:sp>
    <dsp:sp modelId="{6D8876D6-C9B3-4971-B4AF-FC9D4E7FE2F7}">
      <dsp:nvSpPr>
        <dsp:cNvPr id="0" name=""/>
        <dsp:cNvSpPr/>
      </dsp:nvSpPr>
      <dsp:spPr>
        <a:xfrm>
          <a:off x="0" y="4227999"/>
          <a:ext cx="2192274" cy="13413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Key Concepts</a:t>
          </a:r>
          <a:endParaRPr lang="en-US" sz="1500" kern="1200"/>
        </a:p>
      </dsp:txBody>
      <dsp:txXfrm>
        <a:off x="65479" y="4293478"/>
        <a:ext cx="2061316" cy="12103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32C9C7-337A-4567-8CFC-7A48164D0D6B}">
      <dsp:nvSpPr>
        <dsp:cNvPr id="0" name=""/>
        <dsp:cNvSpPr/>
      </dsp:nvSpPr>
      <dsp:spPr>
        <a:xfrm>
          <a:off x="1283" y="0"/>
          <a:ext cx="5006206" cy="415448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0303" tIns="330200" rIns="39030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Flow uses Connectors to interact with Services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SharePoint is a Service accessed via the SharePoint Connector</a:t>
          </a:r>
        </a:p>
      </dsp:txBody>
      <dsp:txXfrm>
        <a:off x="1283" y="1578705"/>
        <a:ext cx="5006206" cy="2492692"/>
      </dsp:txXfrm>
    </dsp:sp>
    <dsp:sp modelId="{D3FB1F9E-18A7-4131-8188-EBC8B2EC0120}">
      <dsp:nvSpPr>
        <dsp:cNvPr id="0" name=""/>
        <dsp:cNvSpPr/>
      </dsp:nvSpPr>
      <dsp:spPr>
        <a:xfrm>
          <a:off x="1881213" y="415448"/>
          <a:ext cx="1246346" cy="12463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7170" tIns="12700" rIns="9717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2063736" y="597971"/>
        <a:ext cx="881300" cy="881300"/>
      </dsp:txXfrm>
    </dsp:sp>
    <dsp:sp modelId="{BEB03780-DC4C-45CF-91FC-FF20027ACE36}">
      <dsp:nvSpPr>
        <dsp:cNvPr id="0" name=""/>
        <dsp:cNvSpPr/>
      </dsp:nvSpPr>
      <dsp:spPr>
        <a:xfrm>
          <a:off x="1283" y="4154416"/>
          <a:ext cx="5006206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8779E2-45F3-4757-9AEA-4FCEC304B1BA}">
      <dsp:nvSpPr>
        <dsp:cNvPr id="0" name=""/>
        <dsp:cNvSpPr/>
      </dsp:nvSpPr>
      <dsp:spPr>
        <a:xfrm>
          <a:off x="5508110" y="0"/>
          <a:ext cx="5006206" cy="415448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0303" tIns="330200" rIns="39030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Currently there are over </a:t>
          </a:r>
          <a:r>
            <a:rPr lang="en-US" sz="2600" strike="sngStrike" kern="1200" dirty="0"/>
            <a:t>110</a:t>
          </a:r>
          <a:r>
            <a:rPr lang="en-US" sz="2600" kern="1200" dirty="0"/>
            <a:t>  </a:t>
          </a:r>
          <a:r>
            <a:rPr lang="en-US" sz="2600" strike="sngStrike" kern="1200" dirty="0"/>
            <a:t>120+</a:t>
          </a:r>
          <a:r>
            <a:rPr lang="en-US" sz="2600" kern="1200" dirty="0"/>
            <a:t> ??? services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More coming all the time</a:t>
          </a:r>
        </a:p>
      </dsp:txBody>
      <dsp:txXfrm>
        <a:off x="5508110" y="1578705"/>
        <a:ext cx="5006206" cy="2492692"/>
      </dsp:txXfrm>
    </dsp:sp>
    <dsp:sp modelId="{478C5622-47C1-4558-B5CB-C1ACA3D230FC}">
      <dsp:nvSpPr>
        <dsp:cNvPr id="0" name=""/>
        <dsp:cNvSpPr/>
      </dsp:nvSpPr>
      <dsp:spPr>
        <a:xfrm>
          <a:off x="7388040" y="415448"/>
          <a:ext cx="1246346" cy="12463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7170" tIns="12700" rIns="9717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7570563" y="597971"/>
        <a:ext cx="881300" cy="881300"/>
      </dsp:txXfrm>
    </dsp:sp>
    <dsp:sp modelId="{44F7B5EE-8707-4CDA-B4F6-F07F0A8B6DB9}">
      <dsp:nvSpPr>
        <dsp:cNvPr id="0" name=""/>
        <dsp:cNvSpPr/>
      </dsp:nvSpPr>
      <dsp:spPr>
        <a:xfrm>
          <a:off x="5508110" y="4154416"/>
          <a:ext cx="5006206" cy="7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7068D-D114-43E9-B473-AB99365AE5BC}">
      <dsp:nvSpPr>
        <dsp:cNvPr id="0" name=""/>
        <dsp:cNvSpPr/>
      </dsp:nvSpPr>
      <dsp:spPr>
        <a:xfrm>
          <a:off x="4713943" y="2031524"/>
          <a:ext cx="10535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53513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3597" y="2071823"/>
        <a:ext cx="54205" cy="10841"/>
      </dsp:txXfrm>
    </dsp:sp>
    <dsp:sp modelId="{FAF0CF62-C592-452B-BB01-CE61F5A6A9D9}">
      <dsp:nvSpPr>
        <dsp:cNvPr id="0" name=""/>
        <dsp:cNvSpPr/>
      </dsp:nvSpPr>
      <dsp:spPr>
        <a:xfrm>
          <a:off x="2207" y="663183"/>
          <a:ext cx="4713535" cy="2828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967" tIns="242441" rIns="230967" bIns="242441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b="0" i="0" kern="1200" dirty="0"/>
            <a:t>An event that can be used to start a Flow</a:t>
          </a:r>
          <a:endParaRPr lang="en-US" sz="5500" kern="1200" dirty="0"/>
        </a:p>
      </dsp:txBody>
      <dsp:txXfrm>
        <a:off x="2207" y="663183"/>
        <a:ext cx="4713535" cy="2828121"/>
      </dsp:txXfrm>
    </dsp:sp>
    <dsp:sp modelId="{C2A658B1-374C-43D8-90BE-BE75224D1605}">
      <dsp:nvSpPr>
        <dsp:cNvPr id="0" name=""/>
        <dsp:cNvSpPr/>
      </dsp:nvSpPr>
      <dsp:spPr>
        <a:xfrm>
          <a:off x="5799856" y="663183"/>
          <a:ext cx="4713535" cy="28281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0967" tIns="242441" rIns="230967" bIns="242441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b="0" i="0" kern="1200" dirty="0"/>
            <a:t>Every Service has different triggers</a:t>
          </a:r>
          <a:endParaRPr lang="en-US" sz="5500" kern="1200" dirty="0"/>
        </a:p>
      </dsp:txBody>
      <dsp:txXfrm>
        <a:off x="5799856" y="663183"/>
        <a:ext cx="4713535" cy="282812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421F8-CB7F-4D5D-B74B-744C27AAE12B}">
      <dsp:nvSpPr>
        <dsp:cNvPr id="0" name=""/>
        <dsp:cNvSpPr/>
      </dsp:nvSpPr>
      <dsp:spPr>
        <a:xfrm>
          <a:off x="9242" y="972284"/>
          <a:ext cx="5524797" cy="2209919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023" tIns="60008" rIns="60008" bIns="60008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0" i="0" kern="1200"/>
            <a:t>Work that is performed</a:t>
          </a:r>
          <a:endParaRPr lang="en-US" sz="4500" kern="1200"/>
        </a:p>
      </dsp:txBody>
      <dsp:txXfrm>
        <a:off x="1114202" y="972284"/>
        <a:ext cx="3314878" cy="2209919"/>
      </dsp:txXfrm>
    </dsp:sp>
    <dsp:sp modelId="{E1715C47-7022-4518-99A5-B29C26D8FF86}">
      <dsp:nvSpPr>
        <dsp:cNvPr id="0" name=""/>
        <dsp:cNvSpPr/>
      </dsp:nvSpPr>
      <dsp:spPr>
        <a:xfrm>
          <a:off x="4981560" y="972284"/>
          <a:ext cx="5524797" cy="2209919"/>
        </a:xfrm>
        <a:prstGeom prst="chevr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0023" tIns="60008" rIns="60008" bIns="60008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0" i="0" kern="1200"/>
            <a:t>Every Service has different Actions </a:t>
          </a:r>
          <a:endParaRPr lang="en-US" sz="4500" kern="1200"/>
        </a:p>
      </dsp:txBody>
      <dsp:txXfrm>
        <a:off x="6086520" y="972284"/>
        <a:ext cx="3314878" cy="22099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DD4CE-1940-43B9-B0B1-207343A466BE}">
      <dsp:nvSpPr>
        <dsp:cNvPr id="0" name=""/>
        <dsp:cNvSpPr/>
      </dsp:nvSpPr>
      <dsp:spPr>
        <a:xfrm>
          <a:off x="9242" y="972284"/>
          <a:ext cx="5524797" cy="2209919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25" tIns="65342" rIns="65342" bIns="65342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i="0" kern="1200" dirty="0"/>
            <a:t>Build a Flow From a Template</a:t>
          </a:r>
          <a:endParaRPr lang="en-US" sz="4900" kern="1200" dirty="0"/>
        </a:p>
      </dsp:txBody>
      <dsp:txXfrm>
        <a:off x="1114202" y="972284"/>
        <a:ext cx="3314878" cy="2209919"/>
      </dsp:txXfrm>
    </dsp:sp>
    <dsp:sp modelId="{B55254F9-9FD9-414E-81AD-094B0BB06D1E}">
      <dsp:nvSpPr>
        <dsp:cNvPr id="0" name=""/>
        <dsp:cNvSpPr/>
      </dsp:nvSpPr>
      <dsp:spPr>
        <a:xfrm>
          <a:off x="4981560" y="972284"/>
          <a:ext cx="5524797" cy="2209919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25" tIns="65342" rIns="65342" bIns="65342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0" i="0" kern="1200" dirty="0"/>
            <a:t>Build Flows from Scratch</a:t>
          </a:r>
          <a:endParaRPr lang="en-US" sz="4900" kern="1200" dirty="0"/>
        </a:p>
      </dsp:txBody>
      <dsp:txXfrm>
        <a:off x="6086520" y="972284"/>
        <a:ext cx="3314878" cy="22099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ED19A6-8848-458D-8A83-66C6A42F696D}">
      <dsp:nvSpPr>
        <dsp:cNvPr id="0" name=""/>
        <dsp:cNvSpPr/>
      </dsp:nvSpPr>
      <dsp:spPr>
        <a:xfrm>
          <a:off x="0" y="982142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201795D-C3C1-4B6F-AAB6-C59F17DCFFEA}">
      <dsp:nvSpPr>
        <dsp:cNvPr id="0" name=""/>
        <dsp:cNvSpPr/>
      </dsp:nvSpPr>
      <dsp:spPr>
        <a:xfrm>
          <a:off x="328612" y="1294324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0" i="0" kern="1200" dirty="0"/>
            <a:t>Naming Convention?</a:t>
          </a:r>
          <a:endParaRPr lang="en-US" sz="3700" kern="1200" dirty="0"/>
        </a:p>
      </dsp:txBody>
      <dsp:txXfrm>
        <a:off x="383617" y="1349329"/>
        <a:ext cx="2847502" cy="1768010"/>
      </dsp:txXfrm>
    </dsp:sp>
    <dsp:sp modelId="{E28DE067-69FD-45F7-BC3C-E49097B91618}">
      <dsp:nvSpPr>
        <dsp:cNvPr id="0" name=""/>
        <dsp:cNvSpPr/>
      </dsp:nvSpPr>
      <dsp:spPr>
        <a:xfrm>
          <a:off x="3614737" y="982142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D3047C6-54FD-43E3-BEA5-6E4F59BAC534}">
      <dsp:nvSpPr>
        <dsp:cNvPr id="0" name=""/>
        <dsp:cNvSpPr/>
      </dsp:nvSpPr>
      <dsp:spPr>
        <a:xfrm>
          <a:off x="3943350" y="1294324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0" i="0" kern="1200"/>
            <a:t>Non-person accounts?</a:t>
          </a:r>
          <a:endParaRPr lang="en-US" sz="3700" kern="1200"/>
        </a:p>
      </dsp:txBody>
      <dsp:txXfrm>
        <a:off x="3998355" y="1349329"/>
        <a:ext cx="2847502" cy="1768010"/>
      </dsp:txXfrm>
    </dsp:sp>
    <dsp:sp modelId="{86EDB324-BD50-4B8F-8F3A-3B1E1ECBBCF8}">
      <dsp:nvSpPr>
        <dsp:cNvPr id="0" name=""/>
        <dsp:cNvSpPr/>
      </dsp:nvSpPr>
      <dsp:spPr>
        <a:xfrm>
          <a:off x="7229475" y="982142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F7E8726-7C1D-44D8-AB9B-9A48177BE851}">
      <dsp:nvSpPr>
        <dsp:cNvPr id="0" name=""/>
        <dsp:cNvSpPr/>
      </dsp:nvSpPr>
      <dsp:spPr>
        <a:xfrm>
          <a:off x="7558087" y="1294324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Governance?</a:t>
          </a:r>
        </a:p>
      </dsp:txBody>
      <dsp:txXfrm>
        <a:off x="7613092" y="1349329"/>
        <a:ext cx="2847502" cy="17680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613FA-6602-4862-AE01-6709C97FC136}">
      <dsp:nvSpPr>
        <dsp:cNvPr id="0" name=""/>
        <dsp:cNvSpPr/>
      </dsp:nvSpPr>
      <dsp:spPr>
        <a:xfrm>
          <a:off x="4713943" y="2031524"/>
          <a:ext cx="10535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53513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3597" y="2071823"/>
        <a:ext cx="54205" cy="10841"/>
      </dsp:txXfrm>
    </dsp:sp>
    <dsp:sp modelId="{2CA64ACE-3DE2-4E73-91AA-8AD70340090E}">
      <dsp:nvSpPr>
        <dsp:cNvPr id="0" name=""/>
        <dsp:cNvSpPr/>
      </dsp:nvSpPr>
      <dsp:spPr>
        <a:xfrm>
          <a:off x="2207" y="663183"/>
          <a:ext cx="4713535" cy="2828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967" tIns="242441" rIns="230967" bIns="242441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0" i="0" kern="1200"/>
            <a:t>Start using Flow for the tasks that Flow can accomplish</a:t>
          </a:r>
          <a:endParaRPr lang="en-US" sz="4100" kern="1200"/>
        </a:p>
      </dsp:txBody>
      <dsp:txXfrm>
        <a:off x="2207" y="663183"/>
        <a:ext cx="4713535" cy="2828121"/>
      </dsp:txXfrm>
    </dsp:sp>
    <dsp:sp modelId="{7BDBB8FA-7708-44C7-B4BC-76602E52166C}">
      <dsp:nvSpPr>
        <dsp:cNvPr id="0" name=""/>
        <dsp:cNvSpPr/>
      </dsp:nvSpPr>
      <dsp:spPr>
        <a:xfrm>
          <a:off x="5799856" y="663183"/>
          <a:ext cx="4713535" cy="2828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967" tIns="242441" rIns="230967" bIns="242441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0" i="0" kern="1200"/>
            <a:t>There is no need to start converting Designer workflows to Flow</a:t>
          </a:r>
          <a:endParaRPr lang="en-US" sz="4100" kern="1200"/>
        </a:p>
      </dsp:txBody>
      <dsp:txXfrm>
        <a:off x="5799856" y="663183"/>
        <a:ext cx="4713535" cy="282812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062F9-221B-46CC-89DC-97C1C42886B5}">
      <dsp:nvSpPr>
        <dsp:cNvPr id="0" name=""/>
        <dsp:cNvSpPr/>
      </dsp:nvSpPr>
      <dsp:spPr>
        <a:xfrm>
          <a:off x="0" y="512662"/>
          <a:ext cx="6089650" cy="1748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625" tIns="624840" rIns="472625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0" i="0" kern="1200" dirty="0"/>
            <a:t>Documentation link</a:t>
          </a:r>
          <a:endParaRPr lang="en-U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0" i="0" kern="1200" dirty="0"/>
            <a:t>Community link</a:t>
          </a:r>
          <a:endParaRPr lang="en-US" sz="3000" kern="1200" dirty="0"/>
        </a:p>
      </dsp:txBody>
      <dsp:txXfrm>
        <a:off x="0" y="512662"/>
        <a:ext cx="6089650" cy="1748250"/>
      </dsp:txXfrm>
    </dsp:sp>
    <dsp:sp modelId="{B5EC27E4-238B-4DB4-AC88-B5D6C3FCDCC0}">
      <dsp:nvSpPr>
        <dsp:cNvPr id="0" name=""/>
        <dsp:cNvSpPr/>
      </dsp:nvSpPr>
      <dsp:spPr>
        <a:xfrm>
          <a:off x="304482" y="69862"/>
          <a:ext cx="4262755" cy="8856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122" tIns="0" rIns="161122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 dirty="0"/>
            <a:t>flow.microsoft.com</a:t>
          </a:r>
          <a:endParaRPr lang="en-US" sz="3000" kern="1200" dirty="0"/>
        </a:p>
      </dsp:txBody>
      <dsp:txXfrm>
        <a:off x="347713" y="113093"/>
        <a:ext cx="4176293" cy="799138"/>
      </dsp:txXfrm>
    </dsp:sp>
    <dsp:sp modelId="{B839AEA4-95BD-43F1-BECC-95DCFE20092A}">
      <dsp:nvSpPr>
        <dsp:cNvPr id="0" name=""/>
        <dsp:cNvSpPr/>
      </dsp:nvSpPr>
      <dsp:spPr>
        <a:xfrm>
          <a:off x="0" y="2865712"/>
          <a:ext cx="6089650" cy="1275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625" tIns="624840" rIns="472625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http://bit.ly/2svdQgc</a:t>
          </a:r>
        </a:p>
      </dsp:txBody>
      <dsp:txXfrm>
        <a:off x="0" y="2865712"/>
        <a:ext cx="6089650" cy="1275750"/>
      </dsp:txXfrm>
    </dsp:sp>
    <dsp:sp modelId="{94DF9481-A104-4FDD-810D-FD7CD84EC743}">
      <dsp:nvSpPr>
        <dsp:cNvPr id="0" name=""/>
        <dsp:cNvSpPr/>
      </dsp:nvSpPr>
      <dsp:spPr>
        <a:xfrm>
          <a:off x="304482" y="2422912"/>
          <a:ext cx="4262755" cy="8856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122" tIns="0" rIns="161122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Expressions</a:t>
          </a:r>
        </a:p>
      </dsp:txBody>
      <dsp:txXfrm>
        <a:off x="347713" y="2466143"/>
        <a:ext cx="4176293" cy="799138"/>
      </dsp:txXfrm>
    </dsp:sp>
    <dsp:sp modelId="{2E71F4A6-D45F-4DB6-8D34-5D6C020A6891}">
      <dsp:nvSpPr>
        <dsp:cNvPr id="0" name=""/>
        <dsp:cNvSpPr/>
      </dsp:nvSpPr>
      <dsp:spPr>
        <a:xfrm>
          <a:off x="0" y="4746262"/>
          <a:ext cx="608965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B1B0B0-95DD-4602-B0DF-30782524180E}">
      <dsp:nvSpPr>
        <dsp:cNvPr id="0" name=""/>
        <dsp:cNvSpPr/>
      </dsp:nvSpPr>
      <dsp:spPr>
        <a:xfrm>
          <a:off x="304482" y="4303462"/>
          <a:ext cx="4262755" cy="8856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122" tIns="0" rIns="161122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i="0" kern="1200" dirty="0"/>
            <a:t>YouTube</a:t>
          </a:r>
          <a:endParaRPr lang="en-US" sz="3000" kern="1200" dirty="0"/>
        </a:p>
      </dsp:txBody>
      <dsp:txXfrm>
        <a:off x="347713" y="4346693"/>
        <a:ext cx="4176293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611C0-72A3-4092-849E-CE6D07DBE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7C7F51-0AC8-45B2-9C93-43101FD7E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2A0C2-1E8C-4EF4-9E25-AFDAB8B12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F0563-F671-4043-B33F-61E76F95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3A6CC-E93A-4B64-B1B9-FCD26899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86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7260B-60CD-4724-A5F4-D9396E91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D1E7D-184B-4F7C-B170-77A25E687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8FD4D-8408-42BD-B9E9-150FE6C5B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275E2-1C64-4948-A64D-E8AA1A1A1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FC88E-3C93-4605-84D8-DA2542785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467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877E-DE95-43C9-A851-D603FB473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E0CC7-302D-4202-B61F-AE5070860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13B05-0D20-4596-BE1F-05A82644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92937-C926-4D44-B07A-19D99054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5E00A-2D82-4B45-A26D-2E354315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40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B1964-5BFE-484C-9ED5-63D600C7A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9509B-C84D-4D11-9617-A1E83C91D3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6419F-4603-4077-B1A1-92B818A68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5F988-94C6-4F43-B8EC-A3A4D0F7F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E3D15-41C5-4433-A347-0B8A5326E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E7DB0-9D29-4BB4-B10A-E7A8DE3C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50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585FE-B2CC-44CC-87F0-8AC2969C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1E432-AE36-44AB-9D7C-14D5067BA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3FFE1-25A9-4418-B300-6B1E21396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B82E29-84C0-48AA-B54E-1B4671F49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C795F5-DE52-453D-AE08-F4D61BCA45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7BA3AB-793C-4724-93B5-57A50E326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401D2A-380E-4C7E-9BA9-C5CDF0FB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475DD0-D3BE-4F2C-AC14-632F945C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37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89969-86BC-4691-BCCF-B38E45C81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C40EEF-F148-4F7F-8DD5-1BE826B86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169A3A-2BF6-45E9-B658-291668D5C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269011-C39B-4167-88F0-989F37818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224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8DC058-183D-4572-ACF4-35E84AA04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7B6B15-D5F2-416E-917E-344AD221D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46E99-8E99-44D9-B734-ABE064F8E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29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DF013-E321-41A3-A9BF-4E1F161C2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A6BE5-E3A1-463C-B00B-3C617E1D0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54A36-D090-402F-AF50-4A31A8FA7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A32F9-FF25-4A2E-A157-828BAA8E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26F22-45D3-4AEC-95DD-D621CDE4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79D02-03B6-4DC0-9A4A-EBF29C70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1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C368-3E8A-4D6A-B831-EDE4E15E3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7DC1DB-2384-480C-AF5C-B53C034B85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540D4-0660-4737-9F6A-8397C7DA0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5A1E5-ECFB-4635-87AF-ED122417B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66452-CEA6-42F2-B871-DEEABA837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39150-4F32-43CE-8811-728003D2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14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3DD87-6EFD-4907-8A78-CDAB9697F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92C4D2-BC86-417C-B993-873D7F787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710CA-C4DD-4DFB-84CB-793877A2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73A99-9681-4454-BC5F-019DF820C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41E06-749F-4215-A721-0F0E0BFB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1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6B7F8D-5A97-4CBD-ACA1-E92CC71D4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3F8CCB-B51B-4735-9C0F-D7F1FD68D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F763A-F8BC-447A-815D-14D9159A1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D239D-2881-460E-8369-D74773B4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BB4F2-E9ED-4F57-8374-97F2B93A2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26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205203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 sz="1961"/>
            </a:lvl3pPr>
            <a:lvl4pPr marL="448193" indent="0">
              <a:buNone/>
              <a:defRPr sz="1765"/>
            </a:lvl4pPr>
            <a:lvl5pPr marL="672290" indent="0">
              <a:buNone/>
              <a:defRPr sz="176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960799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957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74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757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82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87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64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84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75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24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37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14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DB5B29-5746-4E05-A067-7F19F7A25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80F95-E4BF-4EBF-BA78-78A97FF85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D9449-FB4D-42E7-B1DA-E99450781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5CF96-6077-4443-BA0F-7EE57E9CD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047E5-7C31-4F12-AD54-1671C27AD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62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030F73C-AB3C-4207-9C78-AFA6D8744A1A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A8B1A4C-ED51-49C0-A3BE-D58B164739E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78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scott@O365Scott.co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Freeform: Shape 79">
            <a:extLst>
              <a:ext uri="{FF2B5EF4-FFF2-40B4-BE49-F238E27FC236}">
                <a16:creationId xmlns:a16="http://schemas.microsoft.com/office/drawing/2014/main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reeform: Shape 81">
            <a:extLst>
              <a:ext uri="{FF2B5EF4-FFF2-40B4-BE49-F238E27FC236}">
                <a16:creationId xmlns:a16="http://schemas.microsoft.com/office/drawing/2014/main" id="{F55FFF17-D3D5-4F58-BA56-54EA901CE03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14EAA608-9ED8-401E-9552-EABD1BB21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827" y="2144985"/>
            <a:ext cx="4448774" cy="2815679"/>
          </a:xfrm>
          <a:prstGeom prst="rect">
            <a:avLst/>
          </a:prstGeom>
        </p:spPr>
      </p:pic>
      <p:sp>
        <p:nvSpPr>
          <p:cNvPr id="2" name="AutoShape 2" descr="data:image/jpg;base64,%20/9j/4AAQSkZJRgABAQEAYABgAAD/2wBDAAUDBAQEAwUEBAQFBQUGBwwIBwcHBw8LCwkMEQ8SEhEPERETFhwXExQaFRERGCEYGh0dHx8fExciJCIeJBweHx7/2wBDAQUFBQcGBw4ICA4eFBEUHh4eHh4eHh4eHh4eHh4eHh4eHh4eHh4eHh4eHh4eHh4eHh4eHh4eHh4eHh4eHh4eHh7/wAARCADwAXw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keaOaKK/ow/EQ59KOaKKQw5o5oooAOaOfSiimDDmjmiigQc0c0UUAHNHNFFABzRzRRQAc0c0UUAHNHNFFAIOaOfSiikMOaOaKKYg5o5oooAOaOaKKADmjmiigA5o5oooAOaOaKKADmjmiigA5o5oooAOaOaKKADmjmiigA5o5oooAOaOaKKAAZzTqaOtOzSAaevFJnn1OcYHJ56UAUAfv4FPP75M/TcKipNwi2uiNKUFOahfcnvLO8sZvJvrSe1mKhgkqFTtPeofxr2/9oTR7TUNOh1qxAa90kRQagg6+W6Bg34bq8QXDYx9BjvXlZPmax+HVTrs0dmYYJ4Spy30EP4VPFaXTWX25rWdbPzPLFwVxGX7qD7Uy3gnurqKztozJcXEohiQdWY+n+e1eyfFS103SfhFYaBprBk0zUEt7l1/jmwGc5/3ic1OPzN4evRw8VrN/gXhsD7WlUnL7K09Tx21tby6iuJbayuZorYAzyIhKRA/3j2qEEH6VuaF4j1zRtJ1LS9JcLZ3yAXgEJbb2+9/DwTWIFVcLwFGBXdRq1nUqKaVr6enmctWFJRXJe7A0Y4zVmw0/UtQVm07StQvEU4LwWzuv5gYNRXUFxayGO8tri2kH8M0LI35EZrWOIpt8qkm/VEfV6ltY29SLnJpaesU7TpaLa3L3TjckCQs0jD1CgZpby3urOQxXlrcWsoGTHNEyMB9CP1pxrwk+VSVwdGolzOOxHSVZ0+xvtS40zTb69AOC0Fu8i5+oGKZdw3VlJ9nvrO5s5eyXELRk/TcBn8Kj61Sb5OdX9f0H7Cpy8yi7EJ4zR2pHZVXc5CqOpY4Aq9DpWrTWwuYdE1WWAjIlSykKH8QuKqdeMLc0kn6kQpSl8MWylS0Hcr7WV1OcEMpBB9MU61huLyYw2Nrc3sgOCltC0pB99oOKp1opczlZBGlOT5UmNNJnn5uBVi+sNQ0/H9oabe2IPe5t3jGfTLACq7LK6v8AZ4ZpmA5EUbOR74A6e9R9Zp8vMpJruV7GalycrudN4Z8E6trmnjVjcWOlaWZDGl1fSbRKf9gcZFYus2DaVqtxp0txb3DwNtMsD5R/cfpXa/F23umsPBunW1jeSQQaJGViS1dlVyADnA4bmuS8K6c2oeJ9LsJ7K4nt5b1IpwsLFRwcgnHynp1rw8BmFWpTliatRcuto9V8z1cVglGqqEI66a99DM9R39KTnNdD4+0p7HxprFnYabdx2drcEIot32KoA53YxiudB54BxXsYPFxxNJTg90jy8Rh6lCXLNDqKKK7TAKKKKACiiigAooooAKKKKACiiigAooooAKKKKACiiigAooooAKKKKAAdafTB1p9ICPvThgyQZwf38ec+m4UlHSWH/rtH/wChCueum6Ts+htRt7WKR7b4i1a1svjXcaPqRzpevadDY3QPQMUAR/1FeP8AiLSbnQtevdJuAwmtZjGW/vDsRXX/AB8XPxFkXcyn7HbkMv3gdi8in/EPd4o8D6L46tU8zUBjTdRjQfMZ+iH8TgfjXx2VtYBUa32ais/Xo/mfQ42MsSqlL7UdV6EPwitbexl1Tx7qCbrTQoStoD/y0uW6AepUDP40+6uri9+BgvbqQvcT+IZZZXP8Ts2c/rR8RxH4d8NaJ4CtmGbaMX2psDjfcP0B91H86jOD+z/b4/6Dj/zpygsTOGLn9uaUf8K2+/cqM3Rpyw8X8Mbv1Y/4aIjeB/HxdchbWEjjkEt2rK+G3h6z1e6vtU1jzBoei263F3t4aRj92MexxzWv8Mx/xQfxA/69If8A0IUngtGn+DPjSG2UmVJIZJgOpjx/+utMRXnCpieWVryivk7JmdCnHlo3jfRsqah8SvFlxMRpl8NEsV4gsrKNVRE7AkgljjvWJ4l8Saz4gawbV7oXcls6okhUBipdc7iOvSsgNuAI5HY+opVx5sZYZ/ep/wChCvajluGw9HmpwV1fW2p5csXWrVUqkr+XzPZPi3ri+EdVhXw7tt9Z1O0hmur7ywzQxKu1ET0yQxJ9643wtbXnxC8ZRt4n1GSa0srVri9nwAwgTPyD64xn3qb46MT8QW6nbp9sqj0G3P8AWp/g2WmsvGlrGMXM+hyeUO7AZyBXz1HDxw+U/WYL32kr9Vft6HrVKntce6MvhT28yDWviVr0k5g8Nzf2BpEXyW9vaIoO0d2JHJrQ8H+KbjxbfxeE/GjLqVrfkxWl26AT2838J3D+E/415vyY/lbA7CtbwRDNP430C3gy0rahEVA9jya9PE5ZhKeDvFJSSvfrfvfc5KONrVcQk5Xi3a3kdB8OfDcJ+Kx0HWIFuf7N85mgzxM8edq89ckA1DefErxw2oyzLrk1mEkI+yRRqIogDgJtxntzTPiHqstt8WtX1LSbkwzwXzGKVDjDjg/UZ4IrWi8ReEvGVzDaeLtKTStTmYRprFl8gLnjMiDjrjn6VyypzcoYrEU+eDir9bd2l/TOqNRLmoUZcsk7epyiLqXjbxpbW7NEt9qk6RvIi7VTgAtgdOBXW+K/GEnhm7fwt4EZNJ06wYwyXaRgz3Ei/eYsexIpPAejzeEvjpp+jalIkhjZ44ZFGFkLKCjfWuI1+CWHXtRtZgRMl3KsmRgkhjmtoQo43Fxp704xTS6O77eRjJ1MLhnJP327NnV6L8SNaW4S18T3A13R7hhHdW11GGZEY4JRhjkHBqv4pXUvhv4zv4/D1+beKaBZLabYGLwOMqMH0yRXGzL+5ZcZJAQfUkYFd98e3VdU0a2PE1voNvFceu7H+GKdbC0sPjYUqa9yonzLpp1sFPEzqYWUpP34tJM6X4neOvFely+HTYaqYVuNIjnlDQr87kD5vrXIfDzxd4itfFdhY2+pNHb6hqSvdL5anzSwOcnHHQdKu/Gc5PhTByP7ChH6LXLeB/8Akd9B/wCwgn9aywOX4Z5VKTgru/4N2NMViqsMwUeba1vuOv8AiX448VJ4t8QaK2qbrDz3h8rylwIyPu5615xz+HU5rpvijj/hY/iH/r8b+Qrm+1evk1CjTwkHCFrpX9bHmZnVlLETjJ7MKKKK9o84KKKKYBRRRQAUUUUAFFFFABRRRQAUUUUAFFFFABRRRQAUUUUAFFFFIAHWnYpo606kAw9aUczQsTgLKjNnngEE8UUDjpWdSnzw5WVGXLJPqjrPizrNh4g8ZPqGlTie2NtFFv2lfmCgHqPap/hP4qsvDWoX0GswrcaVdRCbymXd/pMRDRn26Vxf8W7HNKepPr1rzXlNKeDWElstn1O2OPnHEe2Rb1jULnVtXu9UvJS811MZpGPv0A/AAfhW+dY07/hUUXh4TAaiuqNcmIKR8hOd2cYrlvfPSmnt7VrVy+E4QitORpr5GcMZNSk7/EtTr/BGtadpfhLxbY31x5c+owRpbIFJ3lT6jis7wL4jm8MawbkwJd2N1D5N/an/AJaxex9RzWD/AI5pc8VE8spv2qe1Tf8A4BccdUjyL+X8jt7jwv4Iv5DcaH4+j060Y7za31s2+EdducHcBWD4ntPDVlNZW+gatPqrIQ11cywmNWIZT8innGAaxTgnJAJ+lFYUcrq03Z1nKK6P9S542D1jTSd9zp/inq2n654ufUNNmE1ubWFN5UrllUA9azfC+t33hrxBa61Y7TPbsdyN0kQ/eT8cmsocCl9PauuGX0o4b6s9Y2sYvF1Pa+1W97ne6jo3gPxFM2paP4oXw7NO2+ewvoSyIx6iNgDTtMvvCvgJJr7RdSbxH4kaJooLlojHbWQbhm5+81cAeTyAfqKBx+ea4HkcpQ9lOs5Q7fo3vY7f7UaftIQSl1ZqeHYdDutZZPE1/d29rMjD7VGpLpIf42XriujTwr4KsbyK+1Dx/FeaejrItva2redOFIYL04yQOa4fAoHBJAAJ9q3xOWTrTajUcY2tZWMcPjo0fecLvudB4z8TXGveM5vEdqr2bLIhtEByYVQALn34z+NdJqs3hDx3IuqXerf8I14gZdt2HiL21yw/jyoODXneKDyDnoetTVyim401Sbg4aJrt2fcUMymnLmSae6Z3un6f4F8LXEWr6jr/APwlF9CfMtbG1gKQlx913ZsAgGuN8TarfeINUvNV1KQvc3TlnI6DsFHsBgCqm0egpTz1rTCZaqM5VaknOT0u+i8hV8e6kVCMeWK6I634laxpurSaCNNuDMLHSo7aU7CuHAHHI56VzOk30unatZ6lCu57W4SYL64PI/LNV+2O1GBjGK2w+Bp0cO8Punf8TCripTq+16noPjO18G65f6h4rtPFwtxeL539nNbEy+dtA2bscKSOtefA9Pvc5/GkKrnO0Z9cUtGAwUsJDkc3JdL9EXi8Uq8+dIWiiivROMKKKKYBRRRQAUUUUAFFFFABRRRQAUUUUAFFFFABRRSc0gFooxRQIKKKKAuFKOlIKdxSC4wUfgT7AZNLQuDNBuycTxkD23Cs6s3GEpo1prmlGLNaPwz4oaMMnhjWGUjIItGwRUVx4e8RW0Lz3Xh7VbeFBlpZLVgqj1Nej/GPxZ4o0fxzJZaZrt7Z2q2kDLFE5VQTGuf1rhr3xn4r1K2ks73xDf3EEqbZI5JCQwr53B4vMsXThW5Y8r9b2PWxdDB4eUoK/MvuKFrot9c+Hr3XofK+xWUqwy7m+YswyMD0rO+ldz4Z2r8EPFXyc/2lCvpxtNcO/wAmSWCr13HgY9a9LAYyVarWjP7MrfKyOXG0I0o05RfxK4UVPaWOoXkXnWemahcxd5IrSR0/76AwarjPmtCyvHKmd0bqVYfgea7416UnZST+ZyOlOMeaSFoo2v5YkMbiMnCuVOCR1GaT+Etzx2Ayavmj3IcWhaKUqynDKyn+6Rg/lSIGbdtR2AGSVUkAepx0/GjmjbmvoPld7WCiiiqJCiiiiwmFFFFFhBRRRRZAFFAGT6ep9KDweePX2pNobVnYKX86uaLo+sa5J5ei6Xd6iQcFoYyYwfQv939a6mL4T/EKSMOPDuMjobiPP/oVcFfM8HQly1KiT9TqpYGvV+CDZxX50Y+tdv8A8Kk+If8A0Lw/8CI//iqP+FSfET/oXv8AyZj/APiqw/t3L/8An9H7zX+y8Z/z7ZxGPrRj612//CpPiJ/0Lv8A5Mx//FUf8Kk+In/Qvf8AkzH/APFUf27l/wDz+j94f2XjP+fbOIx9aMfWu3/4VJ8RP+he/wDJmP8A+Ko/4VJ8RP8AoXv/ACZj/wDiqP7dy/8A5/R+8P7Lxn/PtnEY+tGPrXb/APCpPiJ/0L3/AJMx/wDxVH/CpPiJ/wBC9/5Mx/8AxVH9u5f/AM/o/eH9l4z/AJ9s4jH1ox9a7f8A4VJ8RP8AoXv/ACZj/wDiqP8AhUnxE/6F3/yZj/8AiqP7dy//AJ/R+8P7Lxn/AD7ZxH50Y+tdx/wqT4h/9C6P/AiP/wCKpP8AhUnxE/6F7/yZj/8AiqP7dy//AJ/R+8P7Lxn/AD7ZxGPrRj613H/CpPiH/wBC6P8AwIj/APiqT/hUnxE/6F3/AMmY/wD4qj+3cv8A+f0fvD+y8Z/z7ZxGPrRj612//CpPiJ/0Lv8A5Mx//FUf8Kk+In/Qvf8AkzH/APFUf27l/wDz+j94f2XjP+fbOIx9aOfSu3/4VJ8RP+he/wDJmP8A+Kpp+EvxEAJ/4R7/AMmY/wD4qj+3Mvf/AC+j94f2VjP+fbOJ/GitnXfCfibQlL6toN7bRjrIE3oP+BLkVjDawG1gc+ld1DFUq6vTkmvI5K1CpRdqkbBRQOTgGhhg10XMrO9gHWn0wdafTER96VMeZD2/fx5P/AhSUIP38OOD50f/AKEKxxH8GXobUvjXqey/FrwH4m8QeMjqWlrpv2Z7SFR596I2yEHbBrgvEHgDxJoOly6lqS6b5EZGfJvBI3Jx0wK1/j4xX4jy/M6qbKDADnA+QVwLMzJteRnBOSrOcV8xkdHHfVaco1Fydra29bnuZnVw/tprk97udz4eH/FjfE4IyP7UhPPptqH4d6Ppcllq3i/xDC1zpOilVjtM4F1cEAqpPpkip/DrZ+B3iglsn+04f/QTUum/vf2f9USHlrfWke4QddpKkZ/SuWpObjWpp25qiTfk0jppwj+6qNJ2i2vXUp3vxM8Z3N00lvq/9nQg5jtrSJUijHoAQc1q6fdD4maNqFjqkMCeJtPtzdWV7EgQ3Ea/ejcDr659xXm2Mmu8+Ay/8XDebjy7fS7lpc9gQP8ACuvM8Bh8Jg/bUEoyhazXXX8bnHhMVVrV3Co7qW67DvDap4g+C2s2Hlj7botyLuIhfmMLYL59uTXP/DbTV1fxtptvNxbQ5vbojtHEpY/mQorW+CmoW8fjc6dcbkstbt5bJwe+4Hb+pFT+GbWbwr4U8Y61cKUvDP8A2JaHvknMv6LXPUxEsL7bDp/HZx9ZaP7mrnVCgq0qdWS0je/y2F+OFvYt4ut9d0sZsNZtVuISF2gEZUj/AMdFM04Jo3wTub1lUXfiLUPKjYrkiCI4P0BCn86S5D6z8EbMoxlu9A1A2oB6+VLgjP45pfjC8VjfaP4Wt9oj0PT44WA6GZlBZj78mlhJzmqOAk/ehLX0jt9+gsQow58VbSW3z3OGoxS0V9sfNBRRRSEwooooEwooooFcD8oz+eemPWvUPgp8LT4u2+INfEiaOrf6Nb/dN0R1L/7NcB4W0dvEXifTNDwSt5cBJAOuwct+gNfYOr3+neDfCE980SpaafANqKOuBhQPcmviOLM2q0OXC0PjkfVcPZfCpevW2iOuLzw14O0hfPmstJsYl4XAUAegA5P1rlpfjX4ChkaNL+4kGfvpFkH6V81eL/Emq+Ktbl1TVpy7O2YYs/LAp6Ko+mAffNZXPauLBcF06lNVMVN80uh1YviidObhRirI+qP+F4eAf+fu7/78f/Xo/wCF4+Af+f27/wC/H/16+VefU/nRn3Nd3+o+D/nf4HN/rZiv5UfVX/C8fAP/AD+3f/fj/wCvR/wvHwD/AM/t3/34/wDr18q7vc/lRu+v5Uv9R8H/ADv8A/1sxX8qPqr/AIXl4B/5/bv/AL8f/Xo/4Xj4B/5/bv8A78f/AF6+Vd31/Kjd9fyo/wBR8H/O/wAA/wBbMV/Kj6q/4Xj4B/5/bv8A78f/AF6P+F5eAf8An9u/+/H/ANevlXd9fyo3fX8qP9R8H/O/wD/WzFfyo+qv+F4+Af8An9u/+/H/ANej/hePgH/n9u/+/H/16+Vd31/Kjd9fyo/1Hwf87/AP9bMV/Kj6q/4Xl4C/5/bv/vx/9ej/AIXl4C/5/bv/AL8f/Xr5V3fX8qN31/Kj/UfB/wA7/AP9bMV/Kj6q/wCF5eAv+f27/wC/H/16P+F5eAv+f27/AO/H/wBevlXd9fyo3fX8qP8AUfB/zv8AAP8AWzFfyo+qv+F4+Af+f27/AO/H/wBej/heXgH/AJ/bv/vx/wDXr5Vz7n8qM+5/Kj/UfB/zv8A/1sxX8qPqk/HHwDji8u8/9cP/AK9N/wCF4eBM/wDH5df9+f8A69fLGff9KQ59qHwPgus2H+teKfRH2f4d8XeF/FUJTTdRtrsY+aFwN3PYqa80+MfwgtLi1m17wnbpb3SAvPaLwkw7lR2avArO5ubG7jvbK4e3uojmOVCQQff1FfWHwY8aHxl4S8+4AF/aN5Nyo6Mezf8AAhzXg4/K8Vw7UWJw0m4J/wBXPXweYUc5g6FWK5j5K+7jO4N3DDBB9/ejrXof7QHhuHw94/kuLVNlrqKC4Udg/RgP0/OvPBjBxX6LluMjjcNCuvtfmfE43DSwteVKW6AdadimjrTq9A4WNoUqZYyeAkqM2R1AYZopD0qKkFOLi+ptCXK1Lqjrfi5rGna543k1DS7gXFsbaKMPtI5VACOfeuTDAAK3TvSY6e1GOa58HhI4SjGlHZKxtiK7rzc5bs6zRdV063+FGvaJNchdQu76OaCLafmUDrnGKg8A+JItBu7y21KzN9oupR+TqFsPvMCMB09xXNnnGaQ9c5rkllNGUKlOW0nf5/0joWYTvB/yqx2114R8KXTm50f4hadDbE5CX1u4lT/ZI206+1bQPC3h290LwneS6le6lhNR1aVCoMY6Rxg8gcmuHIH9xTxjpQDtHHGa5oZNOXKq9VzSei0N5Zjo3CCi31JbW6m0++tL62B861lSeP1BU7gK9A+MnivSdcGnWegOhs1Z7y7CKQGuZMZ69+ted5IA56HI+tIPXpXZWy2lWxFPEPeF/n/wxzU8bUhTlTvpI7z4LeINH0LWNRt/EBX+zbuFWKSJuUyxklT/AOPVyfiHUZdY16/1aViWu7h5sHrtY5AA+hrPf5velz19T1p0stp0sVPFL4pbinjpzw8KD2QUUUV6ZxBRRRSAKKKKBMKKKPWhgjv/ANniNJPi7pu9c7IJmX67CK9h/afmlj+GSpG2BJfRo/0wx/pXkX7OX/JWbD/r3m/9BNes/tSj/i2sX/YRi/8AQXr82zzXiKiv8P5s+4yz/kT1PmfMhxzjpzSUpFJX6NFWSPiJbsKKKKskKKKKACiiigAooo7UmAUuOKTtnmt7wZ4P8ReMbyW20O1RlhOJriViI1PXA98EVhicTTw1N1KsrI3oYeriJ8lNXZg0V6sPgH402/8AH9pRP1ak/wCFB+Nf+f8A0r/vpv8ACvJ/1myz/n6j0f7Cx3/PtnlXFHFer/8ACgvGn/P/AKV+bf4Uh+AfjQf8v+lfizY/lS/1myv/AJ+oP7Cx3/PtnlJoFdR458A+JPBojfWLaNreRtqXEDFkz78cVzH8I6e+K9TC42hi4c9GV0cGIwtXDy5KqsIaKKK61sc70dgr2j9kuVv+Ek16An5DbI+PcECvF69l/ZL/AORr1z/rzT/0IV87xX/yK6ny/M9vh3/f4Gl+1tGofw5MQA489f8A0CvCM/LXvP7W4z/wjf8AvT/ySvBax4Q/5FkPV/mXxH/v0vkKOtOpo607NfUHzzG0UUU9DQKKKKACiiigLgDikPJpaKSSEFJS0UWQCUUtFPQq7CiiigQUUUUgCiiigTCiiih7Aj0L9nP/AJK1YD/p3m/9BNetftTf8k0i/wCwjF/6C9eS/s5/8lbsP+veb/0E161+1L/yTSL/ALCMX/oL1+b51/yUdH/t382fcZb/AMiap8z5jBzRQo60V+jdEfDvdhRRRVCCiiigAoopMZpPsAtHajDF0REZ3kO1ERSzMewAHNdrpXwm+IOpWouI9EW3jI4W4nVW/LNcWJzHDYW3tpqJ2YfB167vTjc4sZAr6o/Zus4IfhXp8sKBXneSSQgcs24jP5AV4s3wX+IX3f7Psun/AD8ivoT4MaFqPhn4f6fo+rIqXkIfeqNuAyxPX8a+F4uzXC4vDRjRmm7n1fDeX1qFeUqsbHYBSO1Lg+gp2aM1+d2PuRvzf3RSMCafmkYHrmmBxXxstYbn4Y62J0DBIN657EEc18eoxMa9Og/lX2T8Ycn4Za9/17H+Yr42jH7pP90V+m8CfwKnqfn/ABfFKtD0Fooor72Ox8g9wr2T9kz/AJGvXf8ArzT/ANCFeN17J+yZ/wAjXrv/AF5p/wChCvnuKv8AkV1Pl+Z7XD3+/wADW/a36eG/96f+SV4JXvX7W/Tw3/vT/wDsleDVjwf/AMiuHq/zNOJP9+l8gHWn0wdafX1B88xlFFFUa2CiiigLBRRRQFgooooCwUUUUBYKKKKAsFFFFAWCiiikIKKKKQmFFFFD2BbnoX7Of/JW7D/r3m/9BNetftS/8k0i/wCwhF/6C9eS/s5/8lbsP+veb/0E161+1N/yTOL/ALCMX/oL1+bZ1/yUdH/t382fcZb/AMiap8z5jHeikXqaWv0foj4jqwoooqiQooooGFHcD1oHWlSKa5mis7cfvbmRYIz/ALTHFZzmoxcpbIqEHJpLc92/Zk8F2sunv4xvrcS3E8jR2W8cRRjguB6k5H4CvehhflwcjtmsrwXpEWg+F9O0mJQgtoFQ4HVsZP615F+094qvLGXTNB06+ntpGBuZ3glKNjoBke9fidV1c4zBxT3enofqdP2eV4JTa2R7oQpAyR9c0qHPTp9a+Hj4i8QFSF17VfQ5vJBj1719Q/s9XFxdfCvSri6uJbiVvMzJI5dm+c9zXRnPDlXK6SnOad2Z5ZnkMfNxjBo9Cooor5yzPdugpf4aSl7UDujkPjB/yTPXf+vb+or42Qjyk/3RX2T8Yf8AkmWu/wDXt/7MK+NIfup/uiv03gNfuKvr+h8Bxf8Axoeg+ig9aK+9jsfHsK9k/ZM/5GrXf+vRP/QhXjdeyfsm/wDI165/15p/6GtfP8Vf8iur8vzR7XD3/Iwga37XHTw3/vT/APsleC171+1v08N/78/8krwWsOD/APkVQ9X+ZpxJ/v0vkA607FNHWnV9QfPMbRRRVGtwooooC4UUUUBcKKKKAuFFFFAXCiiigLhRRRQFwooopCCiiikJhRRRSewR3PQv2c/+St2H/XvN/wCgmvWv2pv+SZxf9hGL/wBBevJP2dP+SuWGBnFtLn/vk16z+1L/AMk3hUn/AJiEZ/8AHXr83znXiOj/ANu/mz7jLmv7FqP1PmReppaRPmz9aWv0dbJnxD3YUUUVRIUUdqKBoBXefALQf7e+J1m0iloNNja7l9N3RR+Zz+FcHznAGTX0X+ynof2Xwte+IJUxJqU/7skcmJOB+ec/hXzfFON+q5fOz1loj3Mgwvt8ZG+y1PaJNqjcTjbk59BXxp8WNaPiL4gatqKtvgE/kRDttT5c/pX1F8VdeHhzwJqupK2JhEY4eertwBXxqC20AsW7knue9fL8C4K86mI7aL57nv8AFeMcYQoLruBC8jHP6V9O/szaxa3nw8g0pJUF3YSPHNGDzgncGHsQf0r5h7Yq1peoX2l3YutOvJrScDAeJsHFfW5/k7zPDqnF2ktT5vJ8yWX1+dq6Z91c55GR2OKd+Br4w/4T/wAbdf8AhJtQ/wC+h/hR/wALB8bf9DNqH/fQ/wAK+J/1Gxf88fxPrP8AW2h/I/wPs/d/stSEgnkMPevjH/hYHjb/AKGbUP8Avof4Uf8ACwPGx4/4SjUB/wACH+FH+ouK/nj+If620P5H+B9IfHvWrPTPhtqUN1IEkvEEMCZ5diR2/CvkldyxqrdQOeO/T+lXNX1TVNWuRc6rqFxey44aV84+g6VTr7Lh7JHldFxlK8m+h8tnWZrMKymlZJB1ooor6NHisK9j/ZN/5G7XP+vNP/Q1rxyvZP2TR/xVmuf9eaf+hrXz3FP/ACK6vy/NHtcPf8jCBrftc/c8N/70/wDJK8EX7te9/tcfd8N/70/8krwRelYcH/8AIqh6v8zXiX/fpfIUdadTRTt3tX1B86xtFFFM0CiiigAooooAKKKKACiiigAooooAKKKKACiiikAUUUUCYUUUUMI7l/QNX1LQtTTU9JujbXaKVEgUHg9RyK1PE3jfxV4j04WGt6q13bhw4QxIvzDOD8oHqa5wkKNxIA9SafFFcTrut7O7mTs0du7A/QgV51fC4R1o16qXMtmzrpVcR7N06bfKRilqX7Hf/wDQM1D/AMBJP8KPseof9AzUP/AST/Cun61Qt8a+8x9hVv8ACyKjipfseof9AzUP/AWT/CmzQXUKb5rG8iTuz27qB+JGKf1qj/OvvD6vV/lYygdaXAwCGBB9KTjPPFb30uZW3QGGa5litbXJnuJFhiA672OBX274P0qHQ/Den6TCu1LWBUH5V8v/AAC0Ndc+J1lJNHut9NU3bnsGHC/qK+tRyTu4A5+lflfG2NdWvGgn8K19T7/hTCqFJ1n1PBP2rNc/5BPhqFjkk3U/PGOi/wDs1eEZzyOnb6V1HxT1z/hIvH2ragGzEs3kQ89FTj+ea5fr2r7bhzBfU8BCFtWrv5ny2c4p4rFzn0TsFFFFe8eSFFFFMAo7dBRRSAKKKKACiiigGFeyfsm/8jXrn/Xmv/oQrxuvY/2TzjxXrg6/6Gv/AKEK+e4q/wCRXU+X5ntcPP8A2+Br/tb9PDf+9P8AySvBBwK96/a3PHhzjo0/8krwUVz8H/8AIrgvN/ma8Sf79L5CjrT+PamDrT6+pPnWMooopmgUUUUAFFFFABRRRQAUUUUAFFFFABRRRQAUUUUgCiiigTClP3RSUg60pbAkdP8ACjQLbxP8Q9L0i+G6zy00yj+MIpYL9CQK+wbHTLCzhWC3soIYkACqqAACvln9nX/krth/17Tf+gmvrJz7A/WvyXjWtVeOVOMtEv1Z+i8LUoPCObXUZ9nt/wDnhF/3yP8ACk+zW/8Azwi/75H+FfMPiT46eOLDxHqljDHpghtbyWGMGMk4ViBnn2rP/wCGgfHh/wCWWl/9+j/jXLS4WzKtCNSFrPzO2eeYOLcXuvI+rfItuvkRf98CoL3T7G6gkhuLSCWGRSrIUGCMc18x+Hfjz451DxdomlSx6YsF7eJDKVhOdpz6n2r6mABBxx3rycfgcRl1TlrPXyO/CYqhjIXgfGvxU0KDw34+1PS7QbbZXEkSf3FbkCuYK9M8DvXd/tC3EK/FnVMtgiOIHP8AumuARnvJorG2+e4uZFiiA9WOP5Zr9eyrFL+z6dSo9VHU/MsfhpvGSjFdT6R/ZV0P7L4UvNfmjIl1K4Plk/8APNPlA+mQTXe/FbXh4d8A6rqO8CXyTDF6l2+UY+mc/hWn4P0aLw/4X07R4VytpbpGQP4iF5P4nJrxr9qzXeNK8NxSZ5N1OB7cKD9ck/hX5hRi82zddpSv8kffVWsty2/VL8TwZSxBL8sfmJ9WPU0uT3FKOSc0lftFOCgrI/L5ycmwoopMgdSB9atuxKVxcUYpNyf31o3J/fWlzruVyMXFGDSbk/vrS71/vijnXcORhg0YNG9f74o3r/fFLnXcORhiik3J/fWjev8AeX86HPTccYaigE9BXtH7JVvM3iDX7wKTbrAkW7tv4OP0rybQNH1TxFqC6b4fs3vrx8A4/wBXF/tM3avrP4XeD7XwP4Ti01WElySZruc8bpDyfwHQe1fF8X5rRhhXhYu8pH0/DeAqzxCxEl7sTzL9rKZGl8PQK2ZAJnYdwPkrwrPJ9K7X4z+Kl8U+Obm4t5A9lbf6PbsOjAHlvz/lXFDofavZ4bw08NltOElrv97ueZnmIVfGTqR22AdadimjrTq948UbRRRTNAooooAKKKKACiiigAooooAKKKKACiiigAooopAFFFFAmFFFFAI9A/Z0/wCSu2H/AF7Tf+gmvrQjIP0r5L/Z0/5K7Yf9e03/AKCa+s2+6a/IeM7/ANoadl+bP0nhj/cX6nwZ44/5HPXP+wjP/wCjGrHq7421KzHjXXg0yhhqVxkE/wDTRqyW1OyI/wBatfoeCq0/q0LvVJdT5GvRq+1a5dGzZ8In/i43hj/sJR/1r77bv1/Cvz98E3drN8RPDPlzA/8AExj/AD54r9AjwDk881+ecY1YvERlF3sj7Lh2DjQcWralWbT7CaYyzWdvLKertGCTTU03TY5BItjaq68qRGMg15B8T/i/rHhTxpdaJaaTaTRQojCSRzk7hXND9oHxA2f+JJp4JHB8w1xYfh/MsRRVSkvdfmbVs5y+jUlCo/eXkfRF5dQ2drLc3EqxQxKWkdj8qgdTXxv8S/EP/CU+NdR1iMloHkEcBzx5a5C1e8b/ABI8UeLoPsuoXUVvZd7a2BRW/wB48k1xpHT2GBX2vDPDdTAz9vX+LofKZ7nkMZFUqXwi0EcUUhJr7WN3c+Yu+gMxC9M17t+zn4Q8N6/4SvbrWdGtL+Vb5o0eaIEhQiHv7k14UVyOuMVf0zWdY023MOn6rd2sZYsVifAJ9a8XOsBWx+G9nQlyu56WV4yjhavPUjc+tv8AhWXgL/oVNN/78rR/wrLwF/0Kmm/9+Vr5T/4SvxR/0MWpf9/qP+Er8T/9DFqX/f2vkVwlmf8Az/8AxZ9N/rDgf+fP5H1X/wAKy8Bf9Cppn/fhaP8AhWXgL/oVNM/78LXyp/wlfif/AKGLU/8Av9/9ak/4SvxR/wBDFqf/AH9o/wBUsz/5/wD4sn/WHA/8+fyPqz/hWXgPt4V0z/vwtL/wrHwH38K6Z/34WvlL/hKvFH/Qw6kf+2tH/CVeJ/8AoYdSH/bWj/VLM/8An/8Aix/6w4D/AJ8/kfVv/CsfAP8A0Kumf9+FoHwz8BjB/wCEW0wY9YFr5S/4SrxN/wBDFqX/AH9oPirxOeviDUT/ANtv/rUPhLM7fx/xYf6xYBf8ufyPsAnw34V08kf2fpNovJ4WMEfTvXhvxg+Lv9r20mheFpJFs5AVubwgq0o/up3/AM+leQXt7e30m+9vLi4b/ppIW/SoO5PrXo5XwfCjUVbEy5mjhxvEsqtN06MeW4EYAAGAOgx0+tHaijtX26XbY+Wl57gOtOpo607NMzY2iiimaBRRRQAUUUUAFFFFABRRRQAUUUUAFFFFABRRRSAKKKKBMKKKKUthHffs9MsfxZ09iwGYJVAPf5DX1nncQOB3618LaVf3WlapbalYtsubdw8bY6GvZtN/aCvIrSNb3w+k04GHaOXap98V+c8WZFisZi1VoxurWPt+Hs3w+GounVlY9kn8B+C7i4e4n8L6NLLIxd3e0QlmPUk4po+H3gjP/Ip6L/4BR/4V5P8A8NDt/wBCyf8AwIFH/DQ7f9Cwf+/4r51ZDnC+xL7/APgntPOcsf2kes2vgPwba3UVzB4Y0eOaJw8brZoGVh3BxXQudoy3IHOe9eCn9ohsf8iuf+/4qrqn7QV/NaOlj4dihnIwskk2QvvgVL4ZzarJc9N/eX/buXwT5Zo4z4/sknxU1LaytiOIHHY45FcGAAegqzqV7dajfTX99cG4up3Mksh6lj/Sq9frmV4eeGwkKM90j83x9ZVsRKcdmFFFFd9jkuwoooosIOPSjtiiik0mO7EowKWiiwXEpfwooosIQ0YpaKLAJgUUtFFgCjtRRTAKKKKAQU7NNp2KBMbRRRTuUFFFFFwCiiii4BRRRRcAoooouAUUUUXAKKKKLgFFFFIAooooBhSUtFArh+NBPHY0UUraDuhPw/Sj8P0paKYg3GjPFFFFkO6sJ/npS0UUCCiiigAooooAKKKKACiiigAooooAKKKKACiiigAooooAKKKKBqwDrS8etJUixuwyFzRcTV3of//Z">
            <a:extLst>
              <a:ext uri="{FF2B5EF4-FFF2-40B4-BE49-F238E27FC236}">
                <a16:creationId xmlns:a16="http://schemas.microsoft.com/office/drawing/2014/main" id="{9FF609C0-523C-4912-9A7A-B678BAFBD9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04673" y="1409700"/>
            <a:ext cx="4152900" cy="2809875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5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Flow for SharePoint</a:t>
            </a:r>
            <a:br>
              <a:rPr lang="en-US" sz="5400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en-US" sz="5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An Introduction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04672" y="4219575"/>
            <a:ext cx="3348228" cy="1669948"/>
          </a:xfrm>
        </p:spPr>
        <p:txBody>
          <a:bodyPr anchor="t">
            <a:normAutofit/>
          </a:bodyPr>
          <a:lstStyle/>
          <a:p>
            <a:pPr algn="l"/>
            <a:r>
              <a:rPr lang="en-US" sz="28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Scott Shearer</a:t>
            </a:r>
          </a:p>
          <a:p>
            <a:pPr algn="l"/>
            <a:r>
              <a:rPr lang="en-US" sz="28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Office 365 Evangelist</a:t>
            </a:r>
          </a:p>
          <a:p>
            <a:pPr algn="l"/>
            <a:r>
              <a:rPr lang="en-US" sz="28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Haystax</a:t>
            </a:r>
            <a:r>
              <a:rPr lang="en-US" sz="28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technology</a:t>
            </a:r>
          </a:p>
        </p:txBody>
      </p:sp>
    </p:spTree>
    <p:extLst>
      <p:ext uri="{BB962C8B-B14F-4D97-AF65-F5344CB8AC3E}">
        <p14:creationId xmlns:p14="http://schemas.microsoft.com/office/powerpoint/2010/main" val="3190963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B336162-B533-4EFE-8BB3-8EBB4A5E32F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14384" cy="6858000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29781" y="2745736"/>
            <a:ext cx="3698803" cy="1366528"/>
          </a:xfrm>
          <a:solidFill>
            <a:srgbClr val="FFFFFF"/>
          </a:solidFill>
          <a:ln w="25400" cap="sq">
            <a:solidFill>
              <a:srgbClr val="40404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Who is Scott?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49182" y="802638"/>
            <a:ext cx="5408696" cy="5252722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endParaRPr lang="en-US" sz="2000" dirty="0">
              <a:solidFill>
                <a:schemeClr val="tx1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Microsoft Certified Trainer (MCT)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Microsoft Office 2016 Specialist Master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SharePoint Evangelist and Consultant for </a:t>
            </a:r>
            <a:r>
              <a:rPr lang="en-US" sz="2000" dirty="0" err="1">
                <a:solidFill>
                  <a:schemeClr val="tx1"/>
                </a:solidFill>
              </a:rPr>
              <a:t>Haystax</a:t>
            </a:r>
            <a:r>
              <a:rPr lang="en-US" sz="2000" dirty="0">
                <a:solidFill>
                  <a:schemeClr val="tx1"/>
                </a:solidFill>
              </a:rPr>
              <a:t> Technology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Based in Tysons Corner, VA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Done everything from System Administration to C# development to helpdesk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Former CPA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Former Certified Financial Planner (CFP) and stock broker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Past Certifications Held: MCSE, MCSD, MCDBA, MCT, CNE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Conference Speaker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09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8">
            <a:extLst>
              <a:ext uri="{FF2B5EF4-FFF2-40B4-BE49-F238E27FC236}">
                <a16:creationId xmlns:a16="http://schemas.microsoft.com/office/drawing/2014/main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Contact Info</a:t>
            </a:r>
          </a:p>
        </p:txBody>
      </p:sp>
      <p:graphicFrame>
        <p:nvGraphicFramePr>
          <p:cNvPr id="10" name="Text Placeholder 7">
            <a:extLst>
              <a:ext uri="{FF2B5EF4-FFF2-40B4-BE49-F238E27FC236}">
                <a16:creationId xmlns:a16="http://schemas.microsoft.com/office/drawing/2014/main" id="{7CA5C263-5E97-40BE-A127-572DAF0952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8834080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5417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5604C1-1BC0-48F2-88B6-643AFEEDE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39" y="248575"/>
            <a:ext cx="9321553" cy="53908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01877B-5097-4136-BEC2-F6DDCA25E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144" y="5021861"/>
            <a:ext cx="2985856" cy="131127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8129FE2-B2F6-4685-BF5C-CB930B36D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27" y="544055"/>
            <a:ext cx="10058400" cy="840861"/>
          </a:xfrm>
        </p:spPr>
        <p:txBody>
          <a:bodyPr/>
          <a:lstStyle/>
          <a:p>
            <a:r>
              <a:rPr lang="en-US" dirty="0"/>
              <a:t>Our Sponsors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D0EF3B-8ECB-4127-BFC0-548201B05750}"/>
              </a:ext>
            </a:extLst>
          </p:cNvPr>
          <p:cNvSpPr/>
          <p:nvPr/>
        </p:nvSpPr>
        <p:spPr>
          <a:xfrm>
            <a:off x="10271464" y="1553592"/>
            <a:ext cx="1038687" cy="3728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910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95724071-AC7B-4A67-934B-CD7F9074580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573"/>
            <a:ext cx="12192000" cy="18558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Agenda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918860"/>
              </p:ext>
            </p:extLst>
          </p:nvPr>
        </p:nvGraphicFramePr>
        <p:xfrm>
          <a:off x="838200" y="2500291"/>
          <a:ext cx="10515600" cy="3676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1939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>
            <a:extLst>
              <a:ext uri="{FF2B5EF4-FFF2-40B4-BE49-F238E27FC236}">
                <a16:creationId xmlns:a16="http://schemas.microsoft.com/office/drawing/2014/main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/>
              <a:t>What Version of SharePoint do I need?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643867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9579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E95D989-81FA-4BAD-9AD5-E46CEDA91B3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6189E5-8A3E-4CFD-B71B-CCD0F8495E5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3" y="0"/>
            <a:ext cx="142074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Flow Overview</a:t>
            </a:r>
          </a:p>
        </p:txBody>
      </p:sp>
      <p:graphicFrame>
        <p:nvGraphicFramePr>
          <p:cNvPr id="11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9802629"/>
              </p:ext>
            </p:extLst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1371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9">
            <a:extLst>
              <a:ext uri="{FF2B5EF4-FFF2-40B4-BE49-F238E27FC236}">
                <a16:creationId xmlns:a16="http://schemas.microsoft.com/office/drawing/2014/main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 dirty="0"/>
              <a:t>Services and Connectors</a:t>
            </a: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5B491BF3-C632-4AB6-895A-F4D484DBC9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916920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5994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53252F-4873-4F63-801D-CC719279A7D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7C8CCB-F95D-4249-92DD-651249D353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14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180994"/>
            <a:ext cx="7188199" cy="44926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Sample Connectors</a:t>
            </a:r>
          </a:p>
        </p:txBody>
      </p:sp>
    </p:spTree>
    <p:extLst>
      <p:ext uri="{BB962C8B-B14F-4D97-AF65-F5344CB8AC3E}">
        <p14:creationId xmlns:p14="http://schemas.microsoft.com/office/powerpoint/2010/main" val="302182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>
            <a:extLst>
              <a:ext uri="{FF2B5EF4-FFF2-40B4-BE49-F238E27FC236}">
                <a16:creationId xmlns:a16="http://schemas.microsoft.com/office/drawing/2014/main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/>
              <a:t>Triggers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610406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8590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1">
            <a:extLst>
              <a:ext uri="{FF2B5EF4-FFF2-40B4-BE49-F238E27FC236}">
                <a16:creationId xmlns:a16="http://schemas.microsoft.com/office/drawing/2014/main" id="{6753252F-4873-4F63-801D-CC719279A7D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047C8CCB-F95D-4249-92DD-651249D353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2D3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Content Placeholder 5">
            <a:extLst>
              <a:ext uri="{FF2B5EF4-FFF2-40B4-BE49-F238E27FC236}">
                <a16:creationId xmlns:a16="http://schemas.microsoft.com/office/drawing/2014/main" id="{8C5958CA-5133-4B2A-A488-34EFF9FC9D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234905"/>
            <a:ext cx="7188199" cy="43848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SharePoint Triggers</a:t>
            </a:r>
          </a:p>
        </p:txBody>
      </p:sp>
    </p:spTree>
    <p:extLst>
      <p:ext uri="{BB962C8B-B14F-4D97-AF65-F5344CB8AC3E}">
        <p14:creationId xmlns:p14="http://schemas.microsoft.com/office/powerpoint/2010/main" val="1887842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/>
              <a:t>Actions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4363719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6787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8B31292-5AB2-49EC-9D89-A409AB0A6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03" y="307731"/>
            <a:ext cx="4454191" cy="399763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12A3F47-92FA-490F-944B-7DE3B1921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10685" y="307731"/>
            <a:ext cx="4466633" cy="3997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SharePoint Actions</a:t>
            </a:r>
          </a:p>
        </p:txBody>
      </p:sp>
    </p:spTree>
    <p:extLst>
      <p:ext uri="{BB962C8B-B14F-4D97-AF65-F5344CB8AC3E}">
        <p14:creationId xmlns:p14="http://schemas.microsoft.com/office/powerpoint/2010/main" val="2033811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9">
            <a:extLst>
              <a:ext uri="{FF2B5EF4-FFF2-40B4-BE49-F238E27FC236}">
                <a16:creationId xmlns:a16="http://schemas.microsoft.com/office/drawing/2014/main" id="{EF9B8DF2-C3F5-49A2-94D2-F7B65A0F1F1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4" y="581159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4330B6AC-E6AB-45E4-A303-C8DE90EB2A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93318" y="760562"/>
            <a:ext cx="5298683" cy="6097438"/>
          </a:xfrm>
          <a:custGeom>
            <a:avLst/>
            <a:gdLst>
              <a:gd name="connsiteX0" fmla="*/ 3120528 w 5298683"/>
              <a:gd name="connsiteY0" fmla="*/ 0 h 6097438"/>
              <a:gd name="connsiteX1" fmla="*/ 5105473 w 5298683"/>
              <a:gd name="connsiteY1" fmla="*/ 712577 h 6097438"/>
              <a:gd name="connsiteX2" fmla="*/ 5298683 w 5298683"/>
              <a:gd name="connsiteY2" fmla="*/ 888178 h 6097438"/>
              <a:gd name="connsiteX3" fmla="*/ 5298683 w 5298683"/>
              <a:gd name="connsiteY3" fmla="*/ 5352876 h 6097438"/>
              <a:gd name="connsiteX4" fmla="*/ 5105473 w 5298683"/>
              <a:gd name="connsiteY4" fmla="*/ 5528477 h 6097438"/>
              <a:gd name="connsiteX5" fmla="*/ 4335177 w 5298683"/>
              <a:gd name="connsiteY5" fmla="*/ 5995828 h 6097438"/>
              <a:gd name="connsiteX6" fmla="*/ 4057556 w 5298683"/>
              <a:gd name="connsiteY6" fmla="*/ 6097438 h 6097438"/>
              <a:gd name="connsiteX7" fmla="*/ 2183499 w 5298683"/>
              <a:gd name="connsiteY7" fmla="*/ 6097438 h 6097438"/>
              <a:gd name="connsiteX8" fmla="*/ 1905878 w 5298683"/>
              <a:gd name="connsiteY8" fmla="*/ 5995828 h 6097438"/>
              <a:gd name="connsiteX9" fmla="*/ 0 w 5298683"/>
              <a:gd name="connsiteY9" fmla="*/ 3120527 h 6097438"/>
              <a:gd name="connsiteX10" fmla="*/ 3120528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6">
            <a:extLst>
              <a:ext uri="{FF2B5EF4-FFF2-40B4-BE49-F238E27FC236}">
                <a16:creationId xmlns:a16="http://schemas.microsoft.com/office/drawing/2014/main" id="{42186C98-3376-4924-8F1F-1596A8F13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4800" y="1957050"/>
            <a:ext cx="3945463" cy="3945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098" y="1396289"/>
            <a:ext cx="5277333" cy="1325563"/>
          </a:xfrm>
        </p:spPr>
        <p:txBody>
          <a:bodyPr>
            <a:normAutofit/>
          </a:bodyPr>
          <a:lstStyle/>
          <a:p>
            <a:r>
              <a:rPr lang="en-US"/>
              <a:t>Mobile App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5543" y="2871982"/>
            <a:ext cx="5272888" cy="3181684"/>
          </a:xfrm>
        </p:spPr>
        <p:txBody>
          <a:bodyPr anchor="t">
            <a:normAutofit lnSpcReduction="10000"/>
          </a:bodyPr>
          <a:lstStyle/>
          <a:p>
            <a:r>
              <a:rPr lang="en-US" sz="3600" dirty="0"/>
              <a:t>iPhone and Android apps currently available</a:t>
            </a:r>
          </a:p>
          <a:p>
            <a:pPr lvl="1"/>
            <a:r>
              <a:rPr lang="en-US" sz="3600" dirty="0"/>
              <a:t>Create and manage Flows</a:t>
            </a:r>
          </a:p>
          <a:p>
            <a:pPr lvl="1"/>
            <a:r>
              <a:rPr lang="en-US" sz="3600" dirty="0"/>
              <a:t>Push notifications</a:t>
            </a:r>
          </a:p>
          <a:p>
            <a:pPr lvl="1"/>
            <a:r>
              <a:rPr lang="en-US" sz="3600" dirty="0"/>
              <a:t>Button Apps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52731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31">
            <a:extLst>
              <a:ext uri="{FF2B5EF4-FFF2-40B4-BE49-F238E27FC236}">
                <a16:creationId xmlns:a16="http://schemas.microsoft.com/office/drawing/2014/main" id="{E862BE82-D00D-42C1-BF16-93AA37870C3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: Shape 33">
            <a:extLst>
              <a:ext uri="{FF2B5EF4-FFF2-40B4-BE49-F238E27FC236}">
                <a16:creationId xmlns:a16="http://schemas.microsoft.com/office/drawing/2014/main" id="{F6D92C2D-1D3D-4974-918C-06579FB354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CB1A91E3-D8B2-4B03-859D-E3EB467460C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771" r="12341" b="1"/>
          <a:stretch/>
        </p:blipFill>
        <p:spPr>
          <a:xfrm>
            <a:off x="5703804" y="808400"/>
            <a:ext cx="6271334" cy="35276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242" y="632990"/>
            <a:ext cx="4062643" cy="10434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Creating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518474" y="1774372"/>
            <a:ext cx="4064409" cy="27540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Flows can be created from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400" dirty="0"/>
              <a:t>Templates</a:t>
            </a:r>
          </a:p>
          <a:p>
            <a:pPr lvl="2" indent="-228600">
              <a:buFont typeface="Arial" panose="020B0604020202020204" pitchFamily="34" charset="0"/>
              <a:buChar char="•"/>
            </a:pPr>
            <a:r>
              <a:rPr lang="en-US" sz="2400" dirty="0"/>
              <a:t>Pre-Built Flows designed to perform a specific task</a:t>
            </a:r>
          </a:p>
          <a:p>
            <a:pPr lvl="2" indent="-228600">
              <a:buFont typeface="Arial" panose="020B0604020202020204" pitchFamily="34" charset="0"/>
              <a:buChar char="•"/>
            </a:pPr>
            <a:r>
              <a:rPr lang="en-US" sz="2400" dirty="0"/>
              <a:t>Can be customized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400" dirty="0"/>
              <a:t>From Scratch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41038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306917-B0DC-43EC-9AC5-B697D20CB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7963" y="1675227"/>
            <a:ext cx="8616074" cy="4394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Sample SharePoint Templates</a:t>
            </a:r>
            <a:b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(there are lots more)</a:t>
            </a:r>
          </a:p>
        </p:txBody>
      </p:sp>
    </p:spTree>
    <p:extLst>
      <p:ext uri="{BB962C8B-B14F-4D97-AF65-F5344CB8AC3E}">
        <p14:creationId xmlns:p14="http://schemas.microsoft.com/office/powerpoint/2010/main" val="3472629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/>
              <a:t>Demo 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863638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0693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2F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774019"/>
            <a:ext cx="7188199" cy="3306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Plans and Pricing</a:t>
            </a:r>
          </a:p>
        </p:txBody>
      </p:sp>
    </p:spTree>
    <p:extLst>
      <p:ext uri="{BB962C8B-B14F-4D97-AF65-F5344CB8AC3E}">
        <p14:creationId xmlns:p14="http://schemas.microsoft.com/office/powerpoint/2010/main" val="3904154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9">
            <a:extLst>
              <a:ext uri="{FF2B5EF4-FFF2-40B4-BE49-F238E27FC236}">
                <a16:creationId xmlns:a16="http://schemas.microsoft.com/office/drawing/2014/main" id="{1045B59B-615E-4718-A150-42DE5D03E1C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CF29CD-38B8-4924-BA11-6D60517487E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6"/>
            <a:ext cx="12192000" cy="261518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0702825-0CE6-407A-979D-0557F20538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449" y="921536"/>
            <a:ext cx="10901471" cy="29979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011" y="4502330"/>
            <a:ext cx="10765410" cy="1207269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b="0" i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Flow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524145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/>
              <a:t>Random Thoughts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329579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0518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/>
              <a:t>So, what do I do now?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566392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71714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BE95D989-81FA-4BAD-9AD5-E46CEDA91B3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156189E5-8A3E-4CFD-B71B-CCD0F8495E5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3" y="0"/>
            <a:ext cx="142074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Resources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3396629"/>
              </p:ext>
            </p:extLst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9226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Top Corners Rounded 15">
            <a:extLst>
              <a:ext uri="{FF2B5EF4-FFF2-40B4-BE49-F238E27FC236}">
                <a16:creationId xmlns:a16="http://schemas.microsoft.com/office/drawing/2014/main" id="{3BAF1561-20C4-41FD-A35F-BF2B9E727F3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529466" y="996722"/>
            <a:ext cx="5923488" cy="4864556"/>
          </a:xfrm>
          <a:prstGeom prst="round2SameRect">
            <a:avLst>
              <a:gd name="adj1" fmla="val 3762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839DC788-B140-4F3E-A91E-CB3E70ED940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57200" y="1050468"/>
            <a:ext cx="5609397" cy="4757058"/>
          </a:xfrm>
          <a:prstGeom prst="round2SameRect">
            <a:avLst>
              <a:gd name="adj1" fmla="val 2061"/>
              <a:gd name="adj2" fmla="val 0"/>
            </a:avLst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C18D930-0EEE-448F-ABF1-2AA3C83DA55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071" y="2705800"/>
            <a:ext cx="1597456" cy="0"/>
          </a:xfrm>
          <a:prstGeom prst="line">
            <a:avLst/>
          </a:prstGeom>
          <a:ln w="508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CC00C24-2E71-4E9A-A793-46846DB7A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289" y="764049"/>
            <a:ext cx="6542117" cy="28131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C05019-0A2E-4DF8-B367-DE02FA6A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981091"/>
            <a:ext cx="4092951" cy="16244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Contact Info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2CE90-8CC0-458D-91BA-DEC44BD9E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1733" y="2834809"/>
            <a:ext cx="4092951" cy="30420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@</a:t>
            </a:r>
            <a:r>
              <a:rPr lang="en-US" sz="2800" dirty="0" err="1">
                <a:solidFill>
                  <a:schemeClr val="bg1"/>
                </a:solidFill>
              </a:rPr>
              <a:t>ScottJShearer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hlinkClick r:id="rId3"/>
              </a:rPr>
              <a:t>scott@O365Scott.com</a:t>
            </a:r>
            <a:endParaRPr lang="en-US" sz="2800" dirty="0">
              <a:solidFill>
                <a:schemeClr val="bg1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O365Scott.blog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40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28F08D-6E4C-4387-AE7D-BBC16082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AA5431-2C98-4A7F-B833-63192E560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Send Email template for custom list</a:t>
            </a:r>
          </a:p>
          <a:p>
            <a:pPr lvl="1"/>
            <a:r>
              <a:rPr lang="en-US" dirty="0"/>
              <a:t>Run</a:t>
            </a:r>
          </a:p>
          <a:p>
            <a:pPr lvl="1"/>
            <a:r>
              <a:rPr lang="en-US" dirty="0"/>
              <a:t>Change email by formatting date</a:t>
            </a:r>
          </a:p>
          <a:p>
            <a:pPr lvl="2"/>
            <a:r>
              <a:rPr lang="en-US" dirty="0"/>
              <a:t>Parameter is ‘D’</a:t>
            </a:r>
          </a:p>
          <a:p>
            <a:r>
              <a:rPr lang="en-US" dirty="0"/>
              <a:t>Create from Scratch</a:t>
            </a:r>
          </a:p>
          <a:p>
            <a:pPr lvl="1"/>
            <a:r>
              <a:rPr lang="en-US" dirty="0"/>
              <a:t>When email is received with attachments, create list item and add attachments</a:t>
            </a:r>
          </a:p>
          <a:p>
            <a:r>
              <a:rPr lang="en-US" dirty="0"/>
              <a:t>Reminder Flow</a:t>
            </a:r>
          </a:p>
          <a:p>
            <a:r>
              <a:rPr lang="en-US"/>
              <a:t>Approval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435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3403</TotalTime>
  <Words>398</Words>
  <Application>Microsoft Office PowerPoint</Application>
  <PresentationFormat>Widescreen</PresentationFormat>
  <Paragraphs>98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Retrospect</vt:lpstr>
      <vt:lpstr>Flow for SharePoint An Introduction</vt:lpstr>
      <vt:lpstr>Who is Scott?</vt:lpstr>
      <vt:lpstr>Contact Info</vt:lpstr>
      <vt:lpstr>Our Sponsors</vt:lpstr>
      <vt:lpstr>Agenda</vt:lpstr>
      <vt:lpstr>What Version of SharePoint do I need?</vt:lpstr>
      <vt:lpstr>Flow Overview</vt:lpstr>
      <vt:lpstr>Services and Connectors</vt:lpstr>
      <vt:lpstr>Sample Connectors</vt:lpstr>
      <vt:lpstr>Triggers</vt:lpstr>
      <vt:lpstr>SharePoint Triggers</vt:lpstr>
      <vt:lpstr>Actions</vt:lpstr>
      <vt:lpstr>SharePoint Actions</vt:lpstr>
      <vt:lpstr>Mobile App</vt:lpstr>
      <vt:lpstr>Creating Flows</vt:lpstr>
      <vt:lpstr>Sample SharePoint Templates (there are lots more)</vt:lpstr>
      <vt:lpstr>Demo </vt:lpstr>
      <vt:lpstr>Plans and Pricing</vt:lpstr>
      <vt:lpstr>Flow Administration</vt:lpstr>
      <vt:lpstr>Random Thoughts</vt:lpstr>
      <vt:lpstr>So, what do I do now?</vt:lpstr>
      <vt:lpstr>Resources</vt:lpstr>
      <vt:lpstr>Contact Info</vt:lpstr>
      <vt:lpstr>Demo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 Automation</dc:title>
  <dc:creator>Scott Shearer</dc:creator>
  <cp:lastModifiedBy>Scott Shearer</cp:lastModifiedBy>
  <cp:revision>47</cp:revision>
  <dcterms:created xsi:type="dcterms:W3CDTF">2017-04-18T01:25:07Z</dcterms:created>
  <dcterms:modified xsi:type="dcterms:W3CDTF">2018-05-05T15:30:18Z</dcterms:modified>
</cp:coreProperties>
</file>